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l-SI" smtClean="0"/>
              <a:t>Uredite slog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41D2AC3-6A0B-4169-B1EA-E3AE8B351BDD}"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l-SI" smtClean="0"/>
              <a:t>Uredite slog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DD4B9363-8B87-41B7-9F8E-64519CBB8F34}"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l-SI" smtClean="0"/>
              <a:t>Uredite slog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AEF5746-5284-4951-9F37-7AE924EDBCB7}"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l-SI" smtClean="0"/>
              <a:t>Uredite slog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2398B29-7265-4A65-A2A4-6703C057B7C1}"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l-SI" smtClean="0"/>
              <a:t>Uredite slog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28FBA082-94DF-4C4B-A041-6624924AB0A8}"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l-SI" smtClean="0"/>
              <a:t>Uredite slog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B27686C4-3AB5-4E0C-86CA-FB108C350AA9}"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l-SI" smtClean="0"/>
              <a:t>Uredite slog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F7F47CF-67C9-420C-80A5-E2069FF0C2DF}"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l-SI" smtClean="0"/>
              <a:t>Uredite slog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0C3BFE2-83B7-4B0A-B9D3-AB28331082B3}"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2EF78E3-FDA3-4D28-AAA2-0B81F349A39D}"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POPOLNO OPREMLJENO KOLO IN KOLESAR</a:t>
            </a:r>
            <a:endParaRPr lang="sl-SI" dirty="0"/>
          </a:p>
        </p:txBody>
      </p:sp>
      <p:sp>
        <p:nvSpPr>
          <p:cNvPr id="3" name="Podnaslov 2"/>
          <p:cNvSpPr>
            <a:spLocks noGrp="1"/>
          </p:cNvSpPr>
          <p:nvPr>
            <p:ph type="subTitle" idx="1"/>
          </p:nvPr>
        </p:nvSpPr>
        <p:spPr/>
        <p:txBody>
          <a:bodyPr/>
          <a:lstStyle/>
          <a:p>
            <a:r>
              <a:rPr lang="sl-SI" dirty="0" smtClean="0"/>
              <a:t>Učenci 5.razreda </a:t>
            </a:r>
            <a:r>
              <a:rPr lang="sl-SI" dirty="0" err="1" smtClean="0"/>
              <a:t>oš</a:t>
            </a:r>
            <a:r>
              <a:rPr lang="sl-SI" dirty="0" smtClean="0"/>
              <a:t> </a:t>
            </a:r>
            <a:r>
              <a:rPr lang="sl-SI" dirty="0" err="1" smtClean="0"/>
              <a:t>bogojina</a:t>
            </a:r>
            <a:endParaRPr lang="sl-SI" dirty="0"/>
          </a:p>
        </p:txBody>
      </p:sp>
      <p:pic>
        <p:nvPicPr>
          <p:cNvPr id="4" name="Slika 3"/>
          <p:cNvPicPr/>
          <p:nvPr/>
        </p:nvPicPr>
        <p:blipFill rotWithShape="1">
          <a:blip r:embed="rId2"/>
          <a:srcRect l="29100" t="11758" r="30391" b="5058"/>
          <a:stretch/>
        </p:blipFill>
        <p:spPr bwMode="auto">
          <a:xfrm>
            <a:off x="315474" y="2601376"/>
            <a:ext cx="2543175" cy="2937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03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Preverjanje svojih lastnih koles</a:t>
            </a:r>
            <a:endParaRPr lang="sl-SI" dirty="0"/>
          </a:p>
        </p:txBody>
      </p:sp>
      <p:pic>
        <p:nvPicPr>
          <p:cNvPr id="4" name="Označba mesta vsebine 3"/>
          <p:cNvPicPr>
            <a:picLocks noGrp="1"/>
          </p:cNvPicPr>
          <p:nvPr>
            <p:ph sz="quarter" idx="13"/>
          </p:nvPr>
        </p:nvPicPr>
        <p:blipFill rotWithShape="1">
          <a:blip r:embed="rId2"/>
          <a:srcRect l="35714" t="19107" r="37335" b="16520"/>
          <a:stretch/>
        </p:blipFill>
        <p:spPr bwMode="auto">
          <a:xfrm>
            <a:off x="685801" y="2126812"/>
            <a:ext cx="2464771" cy="3311525"/>
          </a:xfrm>
          <a:prstGeom prst="rect">
            <a:avLst/>
          </a:prstGeom>
          <a:ln>
            <a:noFill/>
          </a:ln>
          <a:extLst>
            <a:ext uri="{53640926-AAD7-44D8-BBD7-CCE9431645EC}">
              <a14:shadowObscured xmlns:a14="http://schemas.microsoft.com/office/drawing/2010/main"/>
            </a:ext>
          </a:extLst>
        </p:spPr>
      </p:pic>
      <p:pic>
        <p:nvPicPr>
          <p:cNvPr id="5" name="Slika 4"/>
          <p:cNvPicPr/>
          <p:nvPr/>
        </p:nvPicPr>
        <p:blipFill rotWithShape="1">
          <a:blip r:embed="rId3"/>
          <a:srcRect l="35714" t="27925" r="37170" b="7408"/>
          <a:stretch/>
        </p:blipFill>
        <p:spPr bwMode="auto">
          <a:xfrm>
            <a:off x="4340773" y="1691454"/>
            <a:ext cx="2369754" cy="3458616"/>
          </a:xfrm>
          <a:prstGeom prst="rect">
            <a:avLst/>
          </a:prstGeom>
          <a:ln>
            <a:noFill/>
          </a:ln>
          <a:extLst>
            <a:ext uri="{53640926-AAD7-44D8-BBD7-CCE9431645EC}">
              <a14:shadowObscured xmlns:a14="http://schemas.microsoft.com/office/drawing/2010/main"/>
            </a:ext>
          </a:extLst>
        </p:spPr>
      </p:pic>
      <p:pic>
        <p:nvPicPr>
          <p:cNvPr id="6" name="Slika 5"/>
          <p:cNvPicPr/>
          <p:nvPr/>
        </p:nvPicPr>
        <p:blipFill rotWithShape="1">
          <a:blip r:embed="rId4"/>
          <a:srcRect l="29100" t="11758" r="30391" b="5058"/>
          <a:stretch/>
        </p:blipFill>
        <p:spPr bwMode="auto">
          <a:xfrm>
            <a:off x="7399446" y="2422700"/>
            <a:ext cx="2543175" cy="2937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705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Povzetek ugotovitev</a:t>
            </a:r>
            <a:endParaRPr lang="sl-SI" dirty="0"/>
          </a:p>
        </p:txBody>
      </p:sp>
      <p:sp>
        <p:nvSpPr>
          <p:cNvPr id="3" name="Označba mesta vsebine 2"/>
          <p:cNvSpPr>
            <a:spLocks noGrp="1"/>
          </p:cNvSpPr>
          <p:nvPr>
            <p:ph sz="quarter" idx="13"/>
          </p:nvPr>
        </p:nvSpPr>
        <p:spPr>
          <a:xfrm>
            <a:off x="685801" y="1524000"/>
            <a:ext cx="10394706" cy="3850585"/>
          </a:xfrm>
        </p:spPr>
        <p:txBody>
          <a:bodyPr/>
          <a:lstStyle/>
          <a:p>
            <a:pPr marL="0" indent="0">
              <a:buNone/>
            </a:pPr>
            <a:r>
              <a:rPr lang="sl-SI" dirty="0" smtClean="0"/>
              <a:t>Učenci smo se z veseljem lotili naše nove naloge, ki nam je bila podana s strani učiteljev. Razdelili smo si delovne liste ob katerih smo doma preverili ali imajo naša kolesa vso potrebno dodatno opremo. Ugotovili smo, da predvsem naša nova športna kolesa nimajo prednje in zadnje luči, redki so odsevniki ter zvonec.</a:t>
            </a:r>
            <a:endParaRPr lang="sl-SI" dirty="0"/>
          </a:p>
        </p:txBody>
      </p:sp>
    </p:spTree>
    <p:extLst>
      <p:ext uri="{BB962C8B-B14F-4D97-AF65-F5344CB8AC3E}">
        <p14:creationId xmlns:p14="http://schemas.microsoft.com/office/powerpoint/2010/main" val="21888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Obvezna oprema kolesarja</a:t>
            </a:r>
            <a:endParaRPr lang="sl-SI" dirty="0"/>
          </a:p>
        </p:txBody>
      </p:sp>
      <p:pic>
        <p:nvPicPr>
          <p:cNvPr id="4" name="Označba mesta vsebine 3"/>
          <p:cNvPicPr>
            <a:picLocks noGrp="1" noChangeAspect="1"/>
          </p:cNvPicPr>
          <p:nvPr>
            <p:ph sz="quarter" idx="13"/>
          </p:nvPr>
        </p:nvPicPr>
        <p:blipFill>
          <a:blip r:embed="rId2"/>
          <a:stretch>
            <a:fillRect/>
          </a:stretch>
        </p:blipFill>
        <p:spPr>
          <a:xfrm>
            <a:off x="984301" y="1890712"/>
            <a:ext cx="4416650" cy="3311525"/>
          </a:xfrm>
          <a:prstGeom prst="rect">
            <a:avLst/>
          </a:prstGeom>
        </p:spPr>
      </p:pic>
      <p:pic>
        <p:nvPicPr>
          <p:cNvPr id="3074" name="Picture 2" descr="Rezultat iskanja slik za obvezna oprema kol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5" y="1837765"/>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6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Pregled šolskih koles</a:t>
            </a:r>
            <a:endParaRPr lang="sl-SI" dirty="0"/>
          </a:p>
        </p:txBody>
      </p:sp>
      <p:sp>
        <p:nvSpPr>
          <p:cNvPr id="4" name="Označba mesta besedila 3"/>
          <p:cNvSpPr>
            <a:spLocks noGrp="1"/>
          </p:cNvSpPr>
          <p:nvPr>
            <p:ph type="body" idx="1"/>
          </p:nvPr>
        </p:nvSpPr>
        <p:spPr>
          <a:xfrm>
            <a:off x="876314" y="2063396"/>
            <a:ext cx="4856158" cy="679994"/>
          </a:xfrm>
        </p:spPr>
        <p:txBody>
          <a:bodyPr/>
          <a:lstStyle/>
          <a:p>
            <a:endParaRPr lang="sl-SI"/>
          </a:p>
        </p:txBody>
      </p:sp>
      <p:pic>
        <p:nvPicPr>
          <p:cNvPr id="2050" name="Picture 2" descr="Rezultat iskanja slik za obvezna oprema koles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216788" y="2862263"/>
            <a:ext cx="2025962" cy="2513012"/>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besedila 4"/>
          <p:cNvSpPr>
            <a:spLocks noGrp="1"/>
          </p:cNvSpPr>
          <p:nvPr>
            <p:ph type="body" sz="quarter" idx="3"/>
          </p:nvPr>
        </p:nvSpPr>
        <p:spPr/>
        <p:txBody>
          <a:bodyPr/>
          <a:lstStyle/>
          <a:p>
            <a:endParaRPr lang="sl-SI"/>
          </a:p>
        </p:txBody>
      </p:sp>
      <p:sp>
        <p:nvSpPr>
          <p:cNvPr id="6" name="Označba mesta vsebine 5"/>
          <p:cNvSpPr>
            <a:spLocks noGrp="1"/>
          </p:cNvSpPr>
          <p:nvPr>
            <p:ph sz="quarter" idx="14"/>
          </p:nvPr>
        </p:nvSpPr>
        <p:spPr/>
        <p:txBody>
          <a:bodyPr>
            <a:normAutofit fontScale="92500" lnSpcReduction="20000"/>
          </a:bodyPr>
          <a:lstStyle/>
          <a:p>
            <a:r>
              <a:rPr lang="sl-SI" dirty="0" smtClean="0"/>
              <a:t>Šolska kolesa smo skupaj z učiteljem pregledali po dodanem delovnem listu. Ugotovili smo, da so vsa naša šolska kolesa brezhibna in da imajo vso obvezno opremo. Na naši šoli imamo kar nekaj koles. Ko opravljamo kolesarski izpit imamo vsi učenci dovolj koles, tako da ne rabimo svojih.</a:t>
            </a:r>
            <a:endParaRPr lang="sl-SI" dirty="0"/>
          </a:p>
        </p:txBody>
      </p:sp>
    </p:spTree>
    <p:extLst>
      <p:ext uri="{BB962C8B-B14F-4D97-AF65-F5344CB8AC3E}">
        <p14:creationId xmlns:p14="http://schemas.microsoft.com/office/powerpoint/2010/main" val="148150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Neobvezna oprema kolesarja</a:t>
            </a:r>
            <a:endParaRPr lang="sl-SI" dirty="0"/>
          </a:p>
        </p:txBody>
      </p:sp>
      <p:sp>
        <p:nvSpPr>
          <p:cNvPr id="3" name="Označba mesta besedila 2"/>
          <p:cNvSpPr>
            <a:spLocks noGrp="1"/>
          </p:cNvSpPr>
          <p:nvPr>
            <p:ph type="body" idx="1"/>
          </p:nvPr>
        </p:nvSpPr>
        <p:spPr/>
        <p:txBody>
          <a:bodyPr/>
          <a:lstStyle/>
          <a:p>
            <a:endParaRPr lang="sl-SI" dirty="0"/>
          </a:p>
        </p:txBody>
      </p:sp>
      <p:sp>
        <p:nvSpPr>
          <p:cNvPr id="4" name="Označba mesta vsebine 3"/>
          <p:cNvSpPr>
            <a:spLocks noGrp="1"/>
          </p:cNvSpPr>
          <p:nvPr>
            <p:ph sz="quarter" idx="13"/>
          </p:nvPr>
        </p:nvSpPr>
        <p:spPr/>
        <p:txBody>
          <a:bodyPr>
            <a:normAutofit lnSpcReduction="10000"/>
          </a:bodyPr>
          <a:lstStyle/>
          <a:p>
            <a:r>
              <a:rPr lang="sl-SI" dirty="0" smtClean="0"/>
              <a:t>O tej temi kaj </a:t>
            </a:r>
            <a:r>
              <a:rPr lang="sl-SI" dirty="0" err="1" smtClean="0"/>
              <a:t>dosta</a:t>
            </a:r>
            <a:r>
              <a:rPr lang="sl-SI" dirty="0" smtClean="0"/>
              <a:t> na spletu ni govora a kot smo se pogovarjali med sošolci smo bili mnenja , da na kolesu ni obvezno večje vzvratno ogledalo ter mobitel s pomočjo katerega nekateri poslušajo med kolesarjenjem glasbo in tako niso pozorni na dogajanje okoli sebe v samem prometu </a:t>
            </a:r>
            <a:endParaRPr lang="sl-SI" dirty="0"/>
          </a:p>
        </p:txBody>
      </p:sp>
      <p:sp>
        <p:nvSpPr>
          <p:cNvPr id="5" name="Označba mesta besedila 4"/>
          <p:cNvSpPr>
            <a:spLocks noGrp="1"/>
          </p:cNvSpPr>
          <p:nvPr>
            <p:ph type="body" sz="quarter" idx="3"/>
          </p:nvPr>
        </p:nvSpPr>
        <p:spPr/>
        <p:txBody>
          <a:bodyPr/>
          <a:lstStyle/>
          <a:p>
            <a:endParaRPr lang="sl-SI" dirty="0"/>
          </a:p>
        </p:txBody>
      </p:sp>
      <p:pic>
        <p:nvPicPr>
          <p:cNvPr id="9" name="Označba mesta vsebine 8"/>
          <p:cNvPicPr>
            <a:picLocks noGrp="1" noChangeAspect="1"/>
          </p:cNvPicPr>
          <p:nvPr>
            <p:ph sz="quarter" idx="14"/>
          </p:nvPr>
        </p:nvPicPr>
        <p:blipFill>
          <a:blip r:embed="rId2"/>
          <a:stretch>
            <a:fillRect/>
          </a:stretch>
        </p:blipFill>
        <p:spPr>
          <a:xfrm>
            <a:off x="5962400" y="2063396"/>
            <a:ext cx="2145978" cy="2145978"/>
          </a:xfrm>
          <a:prstGeom prst="rect">
            <a:avLst/>
          </a:prstGeom>
        </p:spPr>
      </p:pic>
      <p:pic>
        <p:nvPicPr>
          <p:cNvPr id="10" name="Slika 9" descr="C:\Users\Milan\AppData\Local\Microsoft\Windows\INetCache\Content.MSO\BA4C9AAD.tmp"/>
          <p:cNvPicPr/>
          <p:nvPr/>
        </p:nvPicPr>
        <p:blipFill>
          <a:blip r:embed="rId3">
            <a:extLst>
              <a:ext uri="{28A0092B-C50C-407E-A947-70E740481C1C}">
                <a14:useLocalDpi xmlns:a14="http://schemas.microsoft.com/office/drawing/2010/main" val="0"/>
              </a:ext>
            </a:extLst>
          </a:blip>
          <a:srcRect/>
          <a:stretch>
            <a:fillRect/>
          </a:stretch>
        </p:blipFill>
        <p:spPr bwMode="auto">
          <a:xfrm>
            <a:off x="8523967" y="3046596"/>
            <a:ext cx="2143125" cy="2143125"/>
          </a:xfrm>
          <a:prstGeom prst="rect">
            <a:avLst/>
          </a:prstGeom>
          <a:noFill/>
          <a:ln>
            <a:noFill/>
          </a:ln>
        </p:spPr>
      </p:pic>
    </p:spTree>
    <p:extLst>
      <p:ext uri="{BB962C8B-B14F-4D97-AF65-F5344CB8AC3E}">
        <p14:creationId xmlns:p14="http://schemas.microsoft.com/office/powerpoint/2010/main" val="89904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Priporočila za uporabo čelade</a:t>
            </a:r>
            <a:endParaRPr lang="sl-SI" dirty="0"/>
          </a:p>
        </p:txBody>
      </p:sp>
      <p:sp>
        <p:nvSpPr>
          <p:cNvPr id="3" name="Označba mesta besedila 2"/>
          <p:cNvSpPr>
            <a:spLocks noGrp="1"/>
          </p:cNvSpPr>
          <p:nvPr>
            <p:ph type="body" idx="1"/>
          </p:nvPr>
        </p:nvSpPr>
        <p:spPr/>
        <p:txBody>
          <a:bodyPr/>
          <a:lstStyle/>
          <a:p>
            <a:endParaRPr lang="sl-SI"/>
          </a:p>
        </p:txBody>
      </p:sp>
      <p:sp>
        <p:nvSpPr>
          <p:cNvPr id="4" name="Označba mesta vsebine 3"/>
          <p:cNvSpPr>
            <a:spLocks noGrp="1"/>
          </p:cNvSpPr>
          <p:nvPr>
            <p:ph sz="quarter" idx="13"/>
          </p:nvPr>
        </p:nvSpPr>
        <p:spPr/>
        <p:txBody>
          <a:bodyPr>
            <a:normAutofit fontScale="70000" lnSpcReduction="20000"/>
          </a:bodyPr>
          <a:lstStyle/>
          <a:p>
            <a:r>
              <a:rPr lang="sl-SI" dirty="0"/>
              <a:t>Jeseni 2016 se je spremenil Zakon o pravilih cestnega prometa. V 34. členu predpisuje obvezno nošenje čelad za kolesarje do 18. leta starosti in tudi globe, ki se jih izreče ob neupoštevanju določila. </a:t>
            </a:r>
            <a:endParaRPr lang="sl-SI" dirty="0" smtClean="0"/>
          </a:p>
          <a:p>
            <a:r>
              <a:rPr lang="sl-SI" dirty="0" smtClean="0"/>
              <a:t>Ta zakon nas je zelo presenetil. Ugotavljamo, da so mlajši učenci dovzetnejši za nošenje čelade kot starejši. Ti imajo običajno čelado obešeno kar na bilanco.</a:t>
            </a:r>
          </a:p>
          <a:p>
            <a:r>
              <a:rPr lang="sl-SI" dirty="0" smtClean="0"/>
              <a:t>Upamo, da mi ne bomo postali takšni saj se zavedamo, kako pomembno je nošenje čelade.</a:t>
            </a:r>
            <a:endParaRPr lang="sl-SI" dirty="0"/>
          </a:p>
        </p:txBody>
      </p:sp>
      <p:sp>
        <p:nvSpPr>
          <p:cNvPr id="5" name="Označba mesta besedila 4"/>
          <p:cNvSpPr>
            <a:spLocks noGrp="1"/>
          </p:cNvSpPr>
          <p:nvPr>
            <p:ph type="body" sz="quarter" idx="3"/>
          </p:nvPr>
        </p:nvSpPr>
        <p:spPr/>
        <p:txBody>
          <a:bodyPr/>
          <a:lstStyle/>
          <a:p>
            <a:endParaRPr lang="sl-SI"/>
          </a:p>
        </p:txBody>
      </p:sp>
      <p:pic>
        <p:nvPicPr>
          <p:cNvPr id="7" name="Označba mesta vsebine 6"/>
          <p:cNvPicPr>
            <a:picLocks noGrp="1" noChangeAspect="1"/>
          </p:cNvPicPr>
          <p:nvPr>
            <p:ph sz="quarter" idx="14"/>
          </p:nvPr>
        </p:nvPicPr>
        <p:blipFill>
          <a:blip r:embed="rId2"/>
          <a:stretch>
            <a:fillRect/>
          </a:stretch>
        </p:blipFill>
        <p:spPr>
          <a:xfrm>
            <a:off x="6653610" y="2403393"/>
            <a:ext cx="3769518" cy="2513012"/>
          </a:xfrm>
          <a:prstGeom prst="rect">
            <a:avLst/>
          </a:prstGeom>
        </p:spPr>
      </p:pic>
    </p:spTree>
    <p:extLst>
      <p:ext uri="{BB962C8B-B14F-4D97-AF65-F5344CB8AC3E}">
        <p14:creationId xmlns:p14="http://schemas.microsoft.com/office/powerpoint/2010/main" val="220428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Nesreče ob neuporabi čelade</a:t>
            </a:r>
            <a:endParaRPr lang="sl-SI" dirty="0"/>
          </a:p>
        </p:txBody>
      </p:sp>
      <p:sp>
        <p:nvSpPr>
          <p:cNvPr id="3" name="Označba mesta besedila 2"/>
          <p:cNvSpPr>
            <a:spLocks noGrp="1"/>
          </p:cNvSpPr>
          <p:nvPr>
            <p:ph type="body" idx="1"/>
          </p:nvPr>
        </p:nvSpPr>
        <p:spPr/>
        <p:txBody>
          <a:bodyPr/>
          <a:lstStyle/>
          <a:p>
            <a:endParaRPr lang="sl-SI"/>
          </a:p>
        </p:txBody>
      </p:sp>
      <p:pic>
        <p:nvPicPr>
          <p:cNvPr id="7" name="Označba mesta vsebine 6"/>
          <p:cNvPicPr>
            <a:picLocks noGrp="1" noChangeAspect="1"/>
          </p:cNvPicPr>
          <p:nvPr>
            <p:ph sz="quarter" idx="13"/>
          </p:nvPr>
        </p:nvPicPr>
        <p:blipFill>
          <a:blip r:embed="rId2"/>
          <a:stretch>
            <a:fillRect/>
          </a:stretch>
        </p:blipFill>
        <p:spPr>
          <a:xfrm>
            <a:off x="995981" y="2403393"/>
            <a:ext cx="4467576" cy="2513012"/>
          </a:xfrm>
          <a:prstGeom prst="rect">
            <a:avLst/>
          </a:prstGeom>
        </p:spPr>
      </p:pic>
      <p:sp>
        <p:nvSpPr>
          <p:cNvPr id="5" name="Označba mesta besedila 4"/>
          <p:cNvSpPr>
            <a:spLocks noGrp="1"/>
          </p:cNvSpPr>
          <p:nvPr>
            <p:ph type="body" sz="quarter" idx="3"/>
          </p:nvPr>
        </p:nvSpPr>
        <p:spPr/>
        <p:txBody>
          <a:bodyPr/>
          <a:lstStyle/>
          <a:p>
            <a:endParaRPr lang="sl-SI"/>
          </a:p>
        </p:txBody>
      </p:sp>
      <p:sp>
        <p:nvSpPr>
          <p:cNvPr id="6" name="Označba mesta vsebine 5"/>
          <p:cNvSpPr>
            <a:spLocks noGrp="1"/>
          </p:cNvSpPr>
          <p:nvPr>
            <p:ph sz="quarter" idx="14"/>
          </p:nvPr>
        </p:nvSpPr>
        <p:spPr/>
        <p:txBody>
          <a:bodyPr/>
          <a:lstStyle/>
          <a:p>
            <a:r>
              <a:rPr lang="sl-SI" dirty="0"/>
              <a:t>kolesar ni uporabljal čelade, pri trčenju pa je bil tako hudo poškodovan, da je umrl na kraju nesreče. </a:t>
            </a:r>
            <a:endParaRPr lang="sl-SI" dirty="0" smtClean="0"/>
          </a:p>
          <a:p>
            <a:r>
              <a:rPr lang="sl-SI" dirty="0" smtClean="0"/>
              <a:t>In to bi želeli preprečiti, da takih oziroma podobnih nesreč ne bi bilo.</a:t>
            </a:r>
            <a:endParaRPr lang="sl-SI" dirty="0"/>
          </a:p>
        </p:txBody>
      </p:sp>
    </p:spTree>
    <p:extLst>
      <p:ext uri="{BB962C8B-B14F-4D97-AF65-F5344CB8AC3E}">
        <p14:creationId xmlns:p14="http://schemas.microsoft.com/office/powerpoint/2010/main" val="2452091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odek">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TM04033927[[fn=Glavni dogodek]]</Template>
  <TotalTime>72</TotalTime>
  <Words>299</Words>
  <Application>Microsoft Office PowerPoint</Application>
  <PresentationFormat>Širokozaslonsko</PresentationFormat>
  <Paragraphs>17</Paragraphs>
  <Slides>8</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8</vt:i4>
      </vt:variant>
    </vt:vector>
  </HeadingPairs>
  <TitlesOfParts>
    <vt:vector size="11" baseType="lpstr">
      <vt:lpstr>Arial</vt:lpstr>
      <vt:lpstr>Impact</vt:lpstr>
      <vt:lpstr>Glavni dogodek</vt:lpstr>
      <vt:lpstr>POPOLNO OPREMLJENO KOLO IN KOLESAR</vt:lpstr>
      <vt:lpstr>Preverjanje svojih lastnih koles</vt:lpstr>
      <vt:lpstr>Povzetek ugotovitev</vt:lpstr>
      <vt:lpstr>Obvezna oprema kolesarja</vt:lpstr>
      <vt:lpstr>Pregled šolskih koles</vt:lpstr>
      <vt:lpstr>Neobvezna oprema kolesarja</vt:lpstr>
      <vt:lpstr>Priporočila za uporabo čelade</vt:lpstr>
      <vt:lpstr>Nesreče ob neuporabi čelade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POPOLNO OPREMLJENO KOLO IN KOLESAR</dc:title>
  <dc:creator>Milan</dc:creator>
  <cp:lastModifiedBy>tanja.medved@outlook.com</cp:lastModifiedBy>
  <cp:revision>8</cp:revision>
  <dcterms:created xsi:type="dcterms:W3CDTF">2020-03-24T08:16:33Z</dcterms:created>
  <dcterms:modified xsi:type="dcterms:W3CDTF">2020-03-25T20:45:22Z</dcterms:modified>
</cp:coreProperties>
</file>