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6" r:id="rId37"/>
    <p:sldId id="288" r:id="rId38"/>
    <p:sldId id="289" r:id="rId39"/>
    <p:sldId id="298" r:id="rId40"/>
    <p:sldId id="291" r:id="rId41"/>
    <p:sldId id="297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A6164-6153-4E3B-8FE3-E52D956E50A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AA3219F9-7254-4FD1-8C11-3794B8F20F14}">
      <dgm:prSet phldrT="[Text]"/>
      <dgm:spPr/>
      <dgm:t>
        <a:bodyPr/>
        <a:lstStyle/>
        <a:p>
          <a:r>
            <a:rPr lang="sl-SI" dirty="0"/>
            <a:t>vzrok</a:t>
          </a:r>
        </a:p>
      </dgm:t>
    </dgm:pt>
    <dgm:pt modelId="{AB0E38C3-C696-4635-ACC1-21EAB5C267B8}" type="parTrans" cxnId="{700C85AB-944C-4ADD-9039-BB5EAEC1ACCB}">
      <dgm:prSet/>
      <dgm:spPr/>
      <dgm:t>
        <a:bodyPr/>
        <a:lstStyle/>
        <a:p>
          <a:endParaRPr lang="sl-SI"/>
        </a:p>
      </dgm:t>
    </dgm:pt>
    <dgm:pt modelId="{968401A7-FEC8-40CD-9B48-DAA9BD17D4D6}" type="sibTrans" cxnId="{700C85AB-944C-4ADD-9039-BB5EAEC1ACCB}">
      <dgm:prSet/>
      <dgm:spPr/>
      <dgm:t>
        <a:bodyPr/>
        <a:lstStyle/>
        <a:p>
          <a:endParaRPr lang="sl-SI"/>
        </a:p>
      </dgm:t>
    </dgm:pt>
    <dgm:pt modelId="{306A6792-45D4-4E36-BBB3-5A636394FAEA}">
      <dgm:prSet phldrT="[Text]"/>
      <dgm:spPr/>
      <dgm:t>
        <a:bodyPr/>
        <a:lstStyle/>
        <a:p>
          <a:r>
            <a:rPr lang="sl-SI" dirty="0"/>
            <a:t>reverzibilen</a:t>
          </a:r>
        </a:p>
      </dgm:t>
    </dgm:pt>
    <dgm:pt modelId="{5FD8FA37-DAC1-4A32-BBF8-2B54BAE789B0}" type="parTrans" cxnId="{5F7CB527-B621-4894-B578-83744296EED5}">
      <dgm:prSet/>
      <dgm:spPr/>
      <dgm:t>
        <a:bodyPr/>
        <a:lstStyle/>
        <a:p>
          <a:endParaRPr lang="sl-SI"/>
        </a:p>
      </dgm:t>
    </dgm:pt>
    <dgm:pt modelId="{A5A203DA-7C34-4E86-94C0-12E619B69BC3}" type="sibTrans" cxnId="{5F7CB527-B621-4894-B578-83744296EED5}">
      <dgm:prSet/>
      <dgm:spPr/>
      <dgm:t>
        <a:bodyPr/>
        <a:lstStyle/>
        <a:p>
          <a:endParaRPr lang="sl-SI"/>
        </a:p>
      </dgm:t>
    </dgm:pt>
    <dgm:pt modelId="{50820FFC-3DC7-4E05-A631-FA992C7841F8}">
      <dgm:prSet phldrT="[Text]"/>
      <dgm:spPr/>
      <dgm:t>
        <a:bodyPr/>
        <a:lstStyle/>
        <a:p>
          <a:r>
            <a:rPr lang="sl-SI" dirty="0"/>
            <a:t>Zdravljenje vzroka</a:t>
          </a:r>
        </a:p>
      </dgm:t>
    </dgm:pt>
    <dgm:pt modelId="{4826AF25-5703-4496-A2CD-6848A6232338}" type="parTrans" cxnId="{2C1F139A-D987-4FB5-A6F0-7A4BD4D5ACC2}">
      <dgm:prSet/>
      <dgm:spPr/>
      <dgm:t>
        <a:bodyPr/>
        <a:lstStyle/>
        <a:p>
          <a:endParaRPr lang="sl-SI"/>
        </a:p>
      </dgm:t>
    </dgm:pt>
    <dgm:pt modelId="{A37160C9-BE91-4839-8B95-125087A75C4C}" type="sibTrans" cxnId="{2C1F139A-D987-4FB5-A6F0-7A4BD4D5ACC2}">
      <dgm:prSet/>
      <dgm:spPr/>
      <dgm:t>
        <a:bodyPr/>
        <a:lstStyle/>
        <a:p>
          <a:endParaRPr lang="sl-SI"/>
        </a:p>
      </dgm:t>
    </dgm:pt>
    <dgm:pt modelId="{B29B476D-3A9E-4FC1-9818-9DEB5766CE43}">
      <dgm:prSet phldrT="[Text]"/>
      <dgm:spPr/>
      <dgm:t>
        <a:bodyPr/>
        <a:lstStyle/>
        <a:p>
          <a:r>
            <a:rPr lang="sl-SI" dirty="0"/>
            <a:t>Zdravljenje simptoma</a:t>
          </a:r>
        </a:p>
      </dgm:t>
    </dgm:pt>
    <dgm:pt modelId="{B0D14D42-C565-48F1-B0B6-BE59F3D2FA4F}" type="parTrans" cxnId="{14FE58E8-8115-4EBF-B2EA-26407ED8B6AA}">
      <dgm:prSet/>
      <dgm:spPr/>
      <dgm:t>
        <a:bodyPr/>
        <a:lstStyle/>
        <a:p>
          <a:endParaRPr lang="sl-SI"/>
        </a:p>
      </dgm:t>
    </dgm:pt>
    <dgm:pt modelId="{513E092E-6846-4BDF-8DFA-50EFEFB1A121}" type="sibTrans" cxnId="{14FE58E8-8115-4EBF-B2EA-26407ED8B6AA}">
      <dgm:prSet/>
      <dgm:spPr/>
      <dgm:t>
        <a:bodyPr/>
        <a:lstStyle/>
        <a:p>
          <a:endParaRPr lang="sl-SI"/>
        </a:p>
      </dgm:t>
    </dgm:pt>
    <dgm:pt modelId="{5C80C207-4B2A-4A6A-8D63-D2395449F6D9}">
      <dgm:prSet phldrT="[Text]"/>
      <dgm:spPr/>
      <dgm:t>
        <a:bodyPr/>
        <a:lstStyle/>
        <a:p>
          <a:r>
            <a:rPr lang="sl-SI" dirty="0"/>
            <a:t>ireverzibilen</a:t>
          </a:r>
        </a:p>
      </dgm:t>
    </dgm:pt>
    <dgm:pt modelId="{8E5D2B76-7C89-4B3A-9F79-348BA40DDDD8}" type="parTrans" cxnId="{C05D5B7C-3C74-429F-B3F7-B4644D97C0BE}">
      <dgm:prSet/>
      <dgm:spPr/>
      <dgm:t>
        <a:bodyPr/>
        <a:lstStyle/>
        <a:p>
          <a:endParaRPr lang="sl-SI"/>
        </a:p>
      </dgm:t>
    </dgm:pt>
    <dgm:pt modelId="{CC05489C-D399-4959-B1E8-8DD8A091ED3D}" type="sibTrans" cxnId="{C05D5B7C-3C74-429F-B3F7-B4644D97C0BE}">
      <dgm:prSet/>
      <dgm:spPr/>
      <dgm:t>
        <a:bodyPr/>
        <a:lstStyle/>
        <a:p>
          <a:endParaRPr lang="sl-SI"/>
        </a:p>
      </dgm:t>
    </dgm:pt>
    <dgm:pt modelId="{A935C359-BBAA-4493-831A-555AA4B55835}">
      <dgm:prSet phldrT="[Text]"/>
      <dgm:spPr/>
      <dgm:t>
        <a:bodyPr/>
        <a:lstStyle/>
        <a:p>
          <a:r>
            <a:rPr lang="sl-SI" dirty="0"/>
            <a:t>Zdravljenje simptoma</a:t>
          </a:r>
        </a:p>
      </dgm:t>
    </dgm:pt>
    <dgm:pt modelId="{77EBE977-5CB2-41BA-878F-5FE019C952DA}" type="parTrans" cxnId="{200C4F3C-B150-4F46-BAB4-8DFAD70069DA}">
      <dgm:prSet/>
      <dgm:spPr/>
      <dgm:t>
        <a:bodyPr/>
        <a:lstStyle/>
        <a:p>
          <a:endParaRPr lang="sl-SI"/>
        </a:p>
      </dgm:t>
    </dgm:pt>
    <dgm:pt modelId="{336F0D79-D6BF-4266-AE30-FC0B0D34AA6D}" type="sibTrans" cxnId="{200C4F3C-B150-4F46-BAB4-8DFAD70069DA}">
      <dgm:prSet/>
      <dgm:spPr/>
      <dgm:t>
        <a:bodyPr/>
        <a:lstStyle/>
        <a:p>
          <a:endParaRPr lang="sl-SI"/>
        </a:p>
      </dgm:t>
    </dgm:pt>
    <dgm:pt modelId="{D133AA1A-AFB4-443E-9246-1B23C9683B49}" type="pres">
      <dgm:prSet presAssocID="{5E0A6164-6153-4E3B-8FE3-E52D956E50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B4AC2D-3D9E-4A40-B8AC-C77BF6CB6458}" type="pres">
      <dgm:prSet presAssocID="{AA3219F9-7254-4FD1-8C11-3794B8F20F14}" presName="root1" presStyleCnt="0"/>
      <dgm:spPr/>
    </dgm:pt>
    <dgm:pt modelId="{92DC18B5-30BB-40B3-9C94-D610EF69AE08}" type="pres">
      <dgm:prSet presAssocID="{AA3219F9-7254-4FD1-8C11-3794B8F20F14}" presName="LevelOneTextNode" presStyleLbl="node0" presStyleIdx="0" presStyleCnt="1">
        <dgm:presLayoutVars>
          <dgm:chPref val="3"/>
        </dgm:presLayoutVars>
      </dgm:prSet>
      <dgm:spPr/>
    </dgm:pt>
    <dgm:pt modelId="{A1CEB2F1-3DF5-4526-A5C5-7B200DE015AC}" type="pres">
      <dgm:prSet presAssocID="{AA3219F9-7254-4FD1-8C11-3794B8F20F14}" presName="level2hierChild" presStyleCnt="0"/>
      <dgm:spPr/>
    </dgm:pt>
    <dgm:pt modelId="{259ABE62-C841-442E-ADDA-643A8ED40DC5}" type="pres">
      <dgm:prSet presAssocID="{5FD8FA37-DAC1-4A32-BBF8-2B54BAE789B0}" presName="conn2-1" presStyleLbl="parChTrans1D2" presStyleIdx="0" presStyleCnt="2"/>
      <dgm:spPr/>
    </dgm:pt>
    <dgm:pt modelId="{453A6D33-207B-408F-868C-7D0AAED4092E}" type="pres">
      <dgm:prSet presAssocID="{5FD8FA37-DAC1-4A32-BBF8-2B54BAE789B0}" presName="connTx" presStyleLbl="parChTrans1D2" presStyleIdx="0" presStyleCnt="2"/>
      <dgm:spPr/>
    </dgm:pt>
    <dgm:pt modelId="{43354A16-178C-4702-A2F4-1116644E53D4}" type="pres">
      <dgm:prSet presAssocID="{306A6792-45D4-4E36-BBB3-5A636394FAEA}" presName="root2" presStyleCnt="0"/>
      <dgm:spPr/>
    </dgm:pt>
    <dgm:pt modelId="{F0F23659-84E7-4AEB-8408-597AD9DDFD95}" type="pres">
      <dgm:prSet presAssocID="{306A6792-45D4-4E36-BBB3-5A636394FAEA}" presName="LevelTwoTextNode" presStyleLbl="node2" presStyleIdx="0" presStyleCnt="2">
        <dgm:presLayoutVars>
          <dgm:chPref val="3"/>
        </dgm:presLayoutVars>
      </dgm:prSet>
      <dgm:spPr/>
    </dgm:pt>
    <dgm:pt modelId="{FA1F658D-47AC-4FD1-BEBA-A00F05077D0C}" type="pres">
      <dgm:prSet presAssocID="{306A6792-45D4-4E36-BBB3-5A636394FAEA}" presName="level3hierChild" presStyleCnt="0"/>
      <dgm:spPr/>
    </dgm:pt>
    <dgm:pt modelId="{9BE1E456-8ABE-449B-A982-F5370E929595}" type="pres">
      <dgm:prSet presAssocID="{4826AF25-5703-4496-A2CD-6848A6232338}" presName="conn2-1" presStyleLbl="parChTrans1D3" presStyleIdx="0" presStyleCnt="3"/>
      <dgm:spPr/>
    </dgm:pt>
    <dgm:pt modelId="{9C114DE9-1CB9-4C3A-B357-A2CB6A8FAF2F}" type="pres">
      <dgm:prSet presAssocID="{4826AF25-5703-4496-A2CD-6848A6232338}" presName="connTx" presStyleLbl="parChTrans1D3" presStyleIdx="0" presStyleCnt="3"/>
      <dgm:spPr/>
    </dgm:pt>
    <dgm:pt modelId="{0A67B632-CA50-42FA-9E27-9028336EF552}" type="pres">
      <dgm:prSet presAssocID="{50820FFC-3DC7-4E05-A631-FA992C7841F8}" presName="root2" presStyleCnt="0"/>
      <dgm:spPr/>
    </dgm:pt>
    <dgm:pt modelId="{181A8E88-7E99-416A-8643-533049BC2394}" type="pres">
      <dgm:prSet presAssocID="{50820FFC-3DC7-4E05-A631-FA992C7841F8}" presName="LevelTwoTextNode" presStyleLbl="node3" presStyleIdx="0" presStyleCnt="3">
        <dgm:presLayoutVars>
          <dgm:chPref val="3"/>
        </dgm:presLayoutVars>
      </dgm:prSet>
      <dgm:spPr/>
    </dgm:pt>
    <dgm:pt modelId="{7FFEF641-5375-4412-A83E-135C34503EA7}" type="pres">
      <dgm:prSet presAssocID="{50820FFC-3DC7-4E05-A631-FA992C7841F8}" presName="level3hierChild" presStyleCnt="0"/>
      <dgm:spPr/>
    </dgm:pt>
    <dgm:pt modelId="{E7345C52-D3A5-4DF7-AA97-CBDBCD1E9243}" type="pres">
      <dgm:prSet presAssocID="{B0D14D42-C565-48F1-B0B6-BE59F3D2FA4F}" presName="conn2-1" presStyleLbl="parChTrans1D3" presStyleIdx="1" presStyleCnt="3"/>
      <dgm:spPr/>
    </dgm:pt>
    <dgm:pt modelId="{EFEE2C6D-C07C-4267-8A06-A2F0D3585CE8}" type="pres">
      <dgm:prSet presAssocID="{B0D14D42-C565-48F1-B0B6-BE59F3D2FA4F}" presName="connTx" presStyleLbl="parChTrans1D3" presStyleIdx="1" presStyleCnt="3"/>
      <dgm:spPr/>
    </dgm:pt>
    <dgm:pt modelId="{32CC08A9-A968-470B-ACF0-D6431F8D6ED9}" type="pres">
      <dgm:prSet presAssocID="{B29B476D-3A9E-4FC1-9818-9DEB5766CE43}" presName="root2" presStyleCnt="0"/>
      <dgm:spPr/>
    </dgm:pt>
    <dgm:pt modelId="{AA45E9EB-0354-41CF-9BDA-6EF4A704039A}" type="pres">
      <dgm:prSet presAssocID="{B29B476D-3A9E-4FC1-9818-9DEB5766CE43}" presName="LevelTwoTextNode" presStyleLbl="node3" presStyleIdx="1" presStyleCnt="3">
        <dgm:presLayoutVars>
          <dgm:chPref val="3"/>
        </dgm:presLayoutVars>
      </dgm:prSet>
      <dgm:spPr/>
    </dgm:pt>
    <dgm:pt modelId="{8560ECD4-4D45-4A0A-B5E7-A4DA82B47E32}" type="pres">
      <dgm:prSet presAssocID="{B29B476D-3A9E-4FC1-9818-9DEB5766CE43}" presName="level3hierChild" presStyleCnt="0"/>
      <dgm:spPr/>
    </dgm:pt>
    <dgm:pt modelId="{AD0EB9F9-20A1-4B61-9B24-52E12B859C06}" type="pres">
      <dgm:prSet presAssocID="{8E5D2B76-7C89-4B3A-9F79-348BA40DDDD8}" presName="conn2-1" presStyleLbl="parChTrans1D2" presStyleIdx="1" presStyleCnt="2"/>
      <dgm:spPr/>
    </dgm:pt>
    <dgm:pt modelId="{3D1257A9-C2E3-4DCB-8B73-8C68426B9554}" type="pres">
      <dgm:prSet presAssocID="{8E5D2B76-7C89-4B3A-9F79-348BA40DDDD8}" presName="connTx" presStyleLbl="parChTrans1D2" presStyleIdx="1" presStyleCnt="2"/>
      <dgm:spPr/>
    </dgm:pt>
    <dgm:pt modelId="{BA2E8578-0AE0-46FC-AE26-912DA2733C03}" type="pres">
      <dgm:prSet presAssocID="{5C80C207-4B2A-4A6A-8D63-D2395449F6D9}" presName="root2" presStyleCnt="0"/>
      <dgm:spPr/>
    </dgm:pt>
    <dgm:pt modelId="{5B132168-A248-4AA4-BF47-59A162F3FD90}" type="pres">
      <dgm:prSet presAssocID="{5C80C207-4B2A-4A6A-8D63-D2395449F6D9}" presName="LevelTwoTextNode" presStyleLbl="node2" presStyleIdx="1" presStyleCnt="2">
        <dgm:presLayoutVars>
          <dgm:chPref val="3"/>
        </dgm:presLayoutVars>
      </dgm:prSet>
      <dgm:spPr/>
    </dgm:pt>
    <dgm:pt modelId="{EEDFC382-BB5B-45CF-9693-5E46A3000A8D}" type="pres">
      <dgm:prSet presAssocID="{5C80C207-4B2A-4A6A-8D63-D2395449F6D9}" presName="level3hierChild" presStyleCnt="0"/>
      <dgm:spPr/>
    </dgm:pt>
    <dgm:pt modelId="{8B6AE166-3518-4CA6-8EAD-559E7132C040}" type="pres">
      <dgm:prSet presAssocID="{77EBE977-5CB2-41BA-878F-5FE019C952DA}" presName="conn2-1" presStyleLbl="parChTrans1D3" presStyleIdx="2" presStyleCnt="3"/>
      <dgm:spPr/>
    </dgm:pt>
    <dgm:pt modelId="{A43EE99F-B459-4720-A6D0-330BEF2D11E6}" type="pres">
      <dgm:prSet presAssocID="{77EBE977-5CB2-41BA-878F-5FE019C952DA}" presName="connTx" presStyleLbl="parChTrans1D3" presStyleIdx="2" presStyleCnt="3"/>
      <dgm:spPr/>
    </dgm:pt>
    <dgm:pt modelId="{E5336BC5-99E7-487D-B20C-764BAC52272E}" type="pres">
      <dgm:prSet presAssocID="{A935C359-BBAA-4493-831A-555AA4B55835}" presName="root2" presStyleCnt="0"/>
      <dgm:spPr/>
    </dgm:pt>
    <dgm:pt modelId="{EAA1BAA8-C1C5-4E08-964C-6181F9E81B8A}" type="pres">
      <dgm:prSet presAssocID="{A935C359-BBAA-4493-831A-555AA4B55835}" presName="LevelTwoTextNode" presStyleLbl="node3" presStyleIdx="2" presStyleCnt="3">
        <dgm:presLayoutVars>
          <dgm:chPref val="3"/>
        </dgm:presLayoutVars>
      </dgm:prSet>
      <dgm:spPr/>
    </dgm:pt>
    <dgm:pt modelId="{AC6C960E-FECA-4641-BBFD-DBB824C900CE}" type="pres">
      <dgm:prSet presAssocID="{A935C359-BBAA-4493-831A-555AA4B55835}" presName="level3hierChild" presStyleCnt="0"/>
      <dgm:spPr/>
    </dgm:pt>
  </dgm:ptLst>
  <dgm:cxnLst>
    <dgm:cxn modelId="{CA64C506-B0D1-4089-8FDB-079C7FDA0C89}" type="presOf" srcId="{77EBE977-5CB2-41BA-878F-5FE019C952DA}" destId="{8B6AE166-3518-4CA6-8EAD-559E7132C040}" srcOrd="0" destOrd="0" presId="urn:microsoft.com/office/officeart/2005/8/layout/hierarchy2"/>
    <dgm:cxn modelId="{10165712-7215-4018-85D4-473275ADD056}" type="presOf" srcId="{8E5D2B76-7C89-4B3A-9F79-348BA40DDDD8}" destId="{AD0EB9F9-20A1-4B61-9B24-52E12B859C06}" srcOrd="0" destOrd="0" presId="urn:microsoft.com/office/officeart/2005/8/layout/hierarchy2"/>
    <dgm:cxn modelId="{5F7CB527-B621-4894-B578-83744296EED5}" srcId="{AA3219F9-7254-4FD1-8C11-3794B8F20F14}" destId="{306A6792-45D4-4E36-BBB3-5A636394FAEA}" srcOrd="0" destOrd="0" parTransId="{5FD8FA37-DAC1-4A32-BBF8-2B54BAE789B0}" sibTransId="{A5A203DA-7C34-4E86-94C0-12E619B69BC3}"/>
    <dgm:cxn modelId="{79343D31-E1EC-41D7-8BF7-E550672DCF66}" type="presOf" srcId="{AA3219F9-7254-4FD1-8C11-3794B8F20F14}" destId="{92DC18B5-30BB-40B3-9C94-D610EF69AE08}" srcOrd="0" destOrd="0" presId="urn:microsoft.com/office/officeart/2005/8/layout/hierarchy2"/>
    <dgm:cxn modelId="{200C4F3C-B150-4F46-BAB4-8DFAD70069DA}" srcId="{5C80C207-4B2A-4A6A-8D63-D2395449F6D9}" destId="{A935C359-BBAA-4493-831A-555AA4B55835}" srcOrd="0" destOrd="0" parTransId="{77EBE977-5CB2-41BA-878F-5FE019C952DA}" sibTransId="{336F0D79-D6BF-4266-AE30-FC0B0D34AA6D}"/>
    <dgm:cxn modelId="{AC95FF3C-69DB-4B70-9BC2-196F735DCF89}" type="presOf" srcId="{50820FFC-3DC7-4E05-A631-FA992C7841F8}" destId="{181A8E88-7E99-416A-8643-533049BC2394}" srcOrd="0" destOrd="0" presId="urn:microsoft.com/office/officeart/2005/8/layout/hierarchy2"/>
    <dgm:cxn modelId="{C9AC2E45-17C9-46D2-9428-E4947DAC97B0}" type="presOf" srcId="{B0D14D42-C565-48F1-B0B6-BE59F3D2FA4F}" destId="{E7345C52-D3A5-4DF7-AA97-CBDBCD1E9243}" srcOrd="0" destOrd="0" presId="urn:microsoft.com/office/officeart/2005/8/layout/hierarchy2"/>
    <dgm:cxn modelId="{01D58069-6CA1-497A-B04E-809AA37ABEDB}" type="presOf" srcId="{4826AF25-5703-4496-A2CD-6848A6232338}" destId="{9C114DE9-1CB9-4C3A-B357-A2CB6A8FAF2F}" srcOrd="1" destOrd="0" presId="urn:microsoft.com/office/officeart/2005/8/layout/hierarchy2"/>
    <dgm:cxn modelId="{90637B52-0119-4E4F-A1DD-DEA85668E724}" type="presOf" srcId="{B0D14D42-C565-48F1-B0B6-BE59F3D2FA4F}" destId="{EFEE2C6D-C07C-4267-8A06-A2F0D3585CE8}" srcOrd="1" destOrd="0" presId="urn:microsoft.com/office/officeart/2005/8/layout/hierarchy2"/>
    <dgm:cxn modelId="{C6238953-2FD2-4FC1-B4E0-162AF58BDFE0}" type="presOf" srcId="{8E5D2B76-7C89-4B3A-9F79-348BA40DDDD8}" destId="{3D1257A9-C2E3-4DCB-8B73-8C68426B9554}" srcOrd="1" destOrd="0" presId="urn:microsoft.com/office/officeart/2005/8/layout/hierarchy2"/>
    <dgm:cxn modelId="{C05D5B7C-3C74-429F-B3F7-B4644D97C0BE}" srcId="{AA3219F9-7254-4FD1-8C11-3794B8F20F14}" destId="{5C80C207-4B2A-4A6A-8D63-D2395449F6D9}" srcOrd="1" destOrd="0" parTransId="{8E5D2B76-7C89-4B3A-9F79-348BA40DDDD8}" sibTransId="{CC05489C-D399-4959-B1E8-8DD8A091ED3D}"/>
    <dgm:cxn modelId="{3EEEBB83-034B-4A4C-A277-D0EF174C66C2}" type="presOf" srcId="{4826AF25-5703-4496-A2CD-6848A6232338}" destId="{9BE1E456-8ABE-449B-A982-F5370E929595}" srcOrd="0" destOrd="0" presId="urn:microsoft.com/office/officeart/2005/8/layout/hierarchy2"/>
    <dgm:cxn modelId="{2C1F139A-D987-4FB5-A6F0-7A4BD4D5ACC2}" srcId="{306A6792-45D4-4E36-BBB3-5A636394FAEA}" destId="{50820FFC-3DC7-4E05-A631-FA992C7841F8}" srcOrd="0" destOrd="0" parTransId="{4826AF25-5703-4496-A2CD-6848A6232338}" sibTransId="{A37160C9-BE91-4839-8B95-125087A75C4C}"/>
    <dgm:cxn modelId="{C80E0BA2-49E9-4C2F-88E8-16F412C2AF60}" type="presOf" srcId="{77EBE977-5CB2-41BA-878F-5FE019C952DA}" destId="{A43EE99F-B459-4720-A6D0-330BEF2D11E6}" srcOrd="1" destOrd="0" presId="urn:microsoft.com/office/officeart/2005/8/layout/hierarchy2"/>
    <dgm:cxn modelId="{700C85AB-944C-4ADD-9039-BB5EAEC1ACCB}" srcId="{5E0A6164-6153-4E3B-8FE3-E52D956E50AF}" destId="{AA3219F9-7254-4FD1-8C11-3794B8F20F14}" srcOrd="0" destOrd="0" parTransId="{AB0E38C3-C696-4635-ACC1-21EAB5C267B8}" sibTransId="{968401A7-FEC8-40CD-9B48-DAA9BD17D4D6}"/>
    <dgm:cxn modelId="{7D7991B5-47B8-42CF-AF2A-A5802A8B6E31}" type="presOf" srcId="{5C80C207-4B2A-4A6A-8D63-D2395449F6D9}" destId="{5B132168-A248-4AA4-BF47-59A162F3FD90}" srcOrd="0" destOrd="0" presId="urn:microsoft.com/office/officeart/2005/8/layout/hierarchy2"/>
    <dgm:cxn modelId="{29550ABD-9A69-459E-BB68-5BFDE711F241}" type="presOf" srcId="{5E0A6164-6153-4E3B-8FE3-E52D956E50AF}" destId="{D133AA1A-AFB4-443E-9246-1B23C9683B49}" srcOrd="0" destOrd="0" presId="urn:microsoft.com/office/officeart/2005/8/layout/hierarchy2"/>
    <dgm:cxn modelId="{695B38C1-8283-46AF-BB13-D4336629C05D}" type="presOf" srcId="{306A6792-45D4-4E36-BBB3-5A636394FAEA}" destId="{F0F23659-84E7-4AEB-8408-597AD9DDFD95}" srcOrd="0" destOrd="0" presId="urn:microsoft.com/office/officeart/2005/8/layout/hierarchy2"/>
    <dgm:cxn modelId="{AB7B50C2-7D32-4332-A41C-3081216D46F1}" type="presOf" srcId="{5FD8FA37-DAC1-4A32-BBF8-2B54BAE789B0}" destId="{259ABE62-C841-442E-ADDA-643A8ED40DC5}" srcOrd="0" destOrd="0" presId="urn:microsoft.com/office/officeart/2005/8/layout/hierarchy2"/>
    <dgm:cxn modelId="{8B6750C7-EF01-488C-875B-4FB84239AF84}" type="presOf" srcId="{A935C359-BBAA-4493-831A-555AA4B55835}" destId="{EAA1BAA8-C1C5-4E08-964C-6181F9E81B8A}" srcOrd="0" destOrd="0" presId="urn:microsoft.com/office/officeart/2005/8/layout/hierarchy2"/>
    <dgm:cxn modelId="{C811BADE-A242-40C3-91F1-1F590997FBC6}" type="presOf" srcId="{B29B476D-3A9E-4FC1-9818-9DEB5766CE43}" destId="{AA45E9EB-0354-41CF-9BDA-6EF4A704039A}" srcOrd="0" destOrd="0" presId="urn:microsoft.com/office/officeart/2005/8/layout/hierarchy2"/>
    <dgm:cxn modelId="{14FE58E8-8115-4EBF-B2EA-26407ED8B6AA}" srcId="{306A6792-45D4-4E36-BBB3-5A636394FAEA}" destId="{B29B476D-3A9E-4FC1-9818-9DEB5766CE43}" srcOrd="1" destOrd="0" parTransId="{B0D14D42-C565-48F1-B0B6-BE59F3D2FA4F}" sibTransId="{513E092E-6846-4BDF-8DFA-50EFEFB1A121}"/>
    <dgm:cxn modelId="{760B4BEE-8289-41D8-A26F-58DBB4D30DB4}" type="presOf" srcId="{5FD8FA37-DAC1-4A32-BBF8-2B54BAE789B0}" destId="{453A6D33-207B-408F-868C-7D0AAED4092E}" srcOrd="1" destOrd="0" presId="urn:microsoft.com/office/officeart/2005/8/layout/hierarchy2"/>
    <dgm:cxn modelId="{17C7F167-09AB-4289-9CF0-0E6B5556113A}" type="presParOf" srcId="{D133AA1A-AFB4-443E-9246-1B23C9683B49}" destId="{78B4AC2D-3D9E-4A40-B8AC-C77BF6CB6458}" srcOrd="0" destOrd="0" presId="urn:microsoft.com/office/officeart/2005/8/layout/hierarchy2"/>
    <dgm:cxn modelId="{F13AE185-BBE2-4B94-A2B3-CF823775DECD}" type="presParOf" srcId="{78B4AC2D-3D9E-4A40-B8AC-C77BF6CB6458}" destId="{92DC18B5-30BB-40B3-9C94-D610EF69AE08}" srcOrd="0" destOrd="0" presId="urn:microsoft.com/office/officeart/2005/8/layout/hierarchy2"/>
    <dgm:cxn modelId="{25E1A318-0DD6-45CE-AE85-408F8C4EE5C2}" type="presParOf" srcId="{78B4AC2D-3D9E-4A40-B8AC-C77BF6CB6458}" destId="{A1CEB2F1-3DF5-4526-A5C5-7B200DE015AC}" srcOrd="1" destOrd="0" presId="urn:microsoft.com/office/officeart/2005/8/layout/hierarchy2"/>
    <dgm:cxn modelId="{054E827B-986F-4CF6-AA0C-F359A617CF6E}" type="presParOf" srcId="{A1CEB2F1-3DF5-4526-A5C5-7B200DE015AC}" destId="{259ABE62-C841-442E-ADDA-643A8ED40DC5}" srcOrd="0" destOrd="0" presId="urn:microsoft.com/office/officeart/2005/8/layout/hierarchy2"/>
    <dgm:cxn modelId="{9568497D-ABEB-4231-ACA3-06018F6C3C32}" type="presParOf" srcId="{259ABE62-C841-442E-ADDA-643A8ED40DC5}" destId="{453A6D33-207B-408F-868C-7D0AAED4092E}" srcOrd="0" destOrd="0" presId="urn:microsoft.com/office/officeart/2005/8/layout/hierarchy2"/>
    <dgm:cxn modelId="{88F12A92-7797-4A96-965E-BA7DC3C6E1BB}" type="presParOf" srcId="{A1CEB2F1-3DF5-4526-A5C5-7B200DE015AC}" destId="{43354A16-178C-4702-A2F4-1116644E53D4}" srcOrd="1" destOrd="0" presId="urn:microsoft.com/office/officeart/2005/8/layout/hierarchy2"/>
    <dgm:cxn modelId="{023EE18A-8A47-4759-BA6E-EDD4403354FF}" type="presParOf" srcId="{43354A16-178C-4702-A2F4-1116644E53D4}" destId="{F0F23659-84E7-4AEB-8408-597AD9DDFD95}" srcOrd="0" destOrd="0" presId="urn:microsoft.com/office/officeart/2005/8/layout/hierarchy2"/>
    <dgm:cxn modelId="{F73DCAB0-319E-4DF9-8119-DDED3672778D}" type="presParOf" srcId="{43354A16-178C-4702-A2F4-1116644E53D4}" destId="{FA1F658D-47AC-4FD1-BEBA-A00F05077D0C}" srcOrd="1" destOrd="0" presId="urn:microsoft.com/office/officeart/2005/8/layout/hierarchy2"/>
    <dgm:cxn modelId="{79EBEE27-8E26-4CFD-B922-EA035485ED5F}" type="presParOf" srcId="{FA1F658D-47AC-4FD1-BEBA-A00F05077D0C}" destId="{9BE1E456-8ABE-449B-A982-F5370E929595}" srcOrd="0" destOrd="0" presId="urn:microsoft.com/office/officeart/2005/8/layout/hierarchy2"/>
    <dgm:cxn modelId="{AAAFC0AE-D984-4623-8FD1-ACF63638075A}" type="presParOf" srcId="{9BE1E456-8ABE-449B-A982-F5370E929595}" destId="{9C114DE9-1CB9-4C3A-B357-A2CB6A8FAF2F}" srcOrd="0" destOrd="0" presId="urn:microsoft.com/office/officeart/2005/8/layout/hierarchy2"/>
    <dgm:cxn modelId="{0B4204B1-CACB-46FE-90CF-12734BCCDAF1}" type="presParOf" srcId="{FA1F658D-47AC-4FD1-BEBA-A00F05077D0C}" destId="{0A67B632-CA50-42FA-9E27-9028336EF552}" srcOrd="1" destOrd="0" presId="urn:microsoft.com/office/officeart/2005/8/layout/hierarchy2"/>
    <dgm:cxn modelId="{AB379D42-6F2F-4BAF-A9A1-4C74BB67D2FA}" type="presParOf" srcId="{0A67B632-CA50-42FA-9E27-9028336EF552}" destId="{181A8E88-7E99-416A-8643-533049BC2394}" srcOrd="0" destOrd="0" presId="urn:microsoft.com/office/officeart/2005/8/layout/hierarchy2"/>
    <dgm:cxn modelId="{9086434E-BD58-4278-977B-A67F3AC910B6}" type="presParOf" srcId="{0A67B632-CA50-42FA-9E27-9028336EF552}" destId="{7FFEF641-5375-4412-A83E-135C34503EA7}" srcOrd="1" destOrd="0" presId="urn:microsoft.com/office/officeart/2005/8/layout/hierarchy2"/>
    <dgm:cxn modelId="{3A3CF1DF-29A8-4FA2-B34D-BAF02C606FE0}" type="presParOf" srcId="{FA1F658D-47AC-4FD1-BEBA-A00F05077D0C}" destId="{E7345C52-D3A5-4DF7-AA97-CBDBCD1E9243}" srcOrd="2" destOrd="0" presId="urn:microsoft.com/office/officeart/2005/8/layout/hierarchy2"/>
    <dgm:cxn modelId="{8BF765B0-F556-40D4-8A3F-6663E42CEFA8}" type="presParOf" srcId="{E7345C52-D3A5-4DF7-AA97-CBDBCD1E9243}" destId="{EFEE2C6D-C07C-4267-8A06-A2F0D3585CE8}" srcOrd="0" destOrd="0" presId="urn:microsoft.com/office/officeart/2005/8/layout/hierarchy2"/>
    <dgm:cxn modelId="{7D8F9D56-B0F5-44DD-8904-477880FD0375}" type="presParOf" srcId="{FA1F658D-47AC-4FD1-BEBA-A00F05077D0C}" destId="{32CC08A9-A968-470B-ACF0-D6431F8D6ED9}" srcOrd="3" destOrd="0" presId="urn:microsoft.com/office/officeart/2005/8/layout/hierarchy2"/>
    <dgm:cxn modelId="{792DCC2D-46C6-4982-893A-F8A5A49DA401}" type="presParOf" srcId="{32CC08A9-A968-470B-ACF0-D6431F8D6ED9}" destId="{AA45E9EB-0354-41CF-9BDA-6EF4A704039A}" srcOrd="0" destOrd="0" presId="urn:microsoft.com/office/officeart/2005/8/layout/hierarchy2"/>
    <dgm:cxn modelId="{93BF012B-C2CA-4B83-A8BA-1DD1CEA7CF81}" type="presParOf" srcId="{32CC08A9-A968-470B-ACF0-D6431F8D6ED9}" destId="{8560ECD4-4D45-4A0A-B5E7-A4DA82B47E32}" srcOrd="1" destOrd="0" presId="urn:microsoft.com/office/officeart/2005/8/layout/hierarchy2"/>
    <dgm:cxn modelId="{FA1FA224-6A42-41DA-BDEE-CFAD2E82E8F0}" type="presParOf" srcId="{A1CEB2F1-3DF5-4526-A5C5-7B200DE015AC}" destId="{AD0EB9F9-20A1-4B61-9B24-52E12B859C06}" srcOrd="2" destOrd="0" presId="urn:microsoft.com/office/officeart/2005/8/layout/hierarchy2"/>
    <dgm:cxn modelId="{E3A5814C-4D45-4C17-A15E-D0FA2F50649A}" type="presParOf" srcId="{AD0EB9F9-20A1-4B61-9B24-52E12B859C06}" destId="{3D1257A9-C2E3-4DCB-8B73-8C68426B9554}" srcOrd="0" destOrd="0" presId="urn:microsoft.com/office/officeart/2005/8/layout/hierarchy2"/>
    <dgm:cxn modelId="{6D15F369-79FE-4A4F-8D00-65B3E47521AD}" type="presParOf" srcId="{A1CEB2F1-3DF5-4526-A5C5-7B200DE015AC}" destId="{BA2E8578-0AE0-46FC-AE26-912DA2733C03}" srcOrd="3" destOrd="0" presId="urn:microsoft.com/office/officeart/2005/8/layout/hierarchy2"/>
    <dgm:cxn modelId="{3D05023D-7C78-4EE3-930D-0B76C453B03D}" type="presParOf" srcId="{BA2E8578-0AE0-46FC-AE26-912DA2733C03}" destId="{5B132168-A248-4AA4-BF47-59A162F3FD90}" srcOrd="0" destOrd="0" presId="urn:microsoft.com/office/officeart/2005/8/layout/hierarchy2"/>
    <dgm:cxn modelId="{501BD6E0-3DED-4E26-BA73-CB685D75E293}" type="presParOf" srcId="{BA2E8578-0AE0-46FC-AE26-912DA2733C03}" destId="{EEDFC382-BB5B-45CF-9693-5E46A3000A8D}" srcOrd="1" destOrd="0" presId="urn:microsoft.com/office/officeart/2005/8/layout/hierarchy2"/>
    <dgm:cxn modelId="{FC47C5B3-BEC5-4F8E-8B12-BF34F4608E4B}" type="presParOf" srcId="{EEDFC382-BB5B-45CF-9693-5E46A3000A8D}" destId="{8B6AE166-3518-4CA6-8EAD-559E7132C040}" srcOrd="0" destOrd="0" presId="urn:microsoft.com/office/officeart/2005/8/layout/hierarchy2"/>
    <dgm:cxn modelId="{EBD46772-C24E-416D-A176-9184BE337E60}" type="presParOf" srcId="{8B6AE166-3518-4CA6-8EAD-559E7132C040}" destId="{A43EE99F-B459-4720-A6D0-330BEF2D11E6}" srcOrd="0" destOrd="0" presId="urn:microsoft.com/office/officeart/2005/8/layout/hierarchy2"/>
    <dgm:cxn modelId="{8846A5C2-8811-4B87-8F64-C3D7280DC868}" type="presParOf" srcId="{EEDFC382-BB5B-45CF-9693-5E46A3000A8D}" destId="{E5336BC5-99E7-487D-B20C-764BAC52272E}" srcOrd="1" destOrd="0" presId="urn:microsoft.com/office/officeart/2005/8/layout/hierarchy2"/>
    <dgm:cxn modelId="{1DD52F70-8775-43F4-9192-F902A86A84C7}" type="presParOf" srcId="{E5336BC5-99E7-487D-B20C-764BAC52272E}" destId="{EAA1BAA8-C1C5-4E08-964C-6181F9E81B8A}" srcOrd="0" destOrd="0" presId="urn:microsoft.com/office/officeart/2005/8/layout/hierarchy2"/>
    <dgm:cxn modelId="{CC3ACC6A-BE12-4017-9C09-BC675163CF7A}" type="presParOf" srcId="{E5336BC5-99E7-487D-B20C-764BAC52272E}" destId="{AC6C960E-FECA-4641-BBFD-DBB824C900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707BE-A3B8-4F59-A83C-E8B5ACEB91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57653E4-E09A-4E68-A801-3E53F9883F0D}">
      <dgm:prSet phldrT="[Text]"/>
      <dgm:spPr/>
      <dgm:t>
        <a:bodyPr/>
        <a:lstStyle/>
        <a:p>
          <a:r>
            <a:rPr lang="sl-SI" dirty="0"/>
            <a:t>tromb</a:t>
          </a:r>
        </a:p>
      </dgm:t>
    </dgm:pt>
    <dgm:pt modelId="{E711F4DC-4FB5-4191-932F-13E648B03C1A}" type="parTrans" cxnId="{96C6CFD7-5B5E-4BD7-AE28-3CB42C81D82E}">
      <dgm:prSet/>
      <dgm:spPr/>
      <dgm:t>
        <a:bodyPr/>
        <a:lstStyle/>
        <a:p>
          <a:endParaRPr lang="sl-SI"/>
        </a:p>
      </dgm:t>
    </dgm:pt>
    <dgm:pt modelId="{B6FA6F9F-B959-464D-A056-49255D253060}" type="sibTrans" cxnId="{96C6CFD7-5B5E-4BD7-AE28-3CB42C81D82E}">
      <dgm:prSet/>
      <dgm:spPr/>
      <dgm:t>
        <a:bodyPr/>
        <a:lstStyle/>
        <a:p>
          <a:endParaRPr lang="sl-SI"/>
        </a:p>
      </dgm:t>
    </dgm:pt>
    <dgm:pt modelId="{33C0A436-EAD9-40CA-B9BE-A4CE2781A8F7}">
      <dgm:prSet phldrT="[Text]"/>
      <dgm:spPr/>
      <dgm:t>
        <a:bodyPr/>
        <a:lstStyle/>
        <a:p>
          <a:r>
            <a:rPr lang="sl-SI" dirty="0"/>
            <a:t>antikoagulacija</a:t>
          </a:r>
        </a:p>
      </dgm:t>
    </dgm:pt>
    <dgm:pt modelId="{F7A182B6-80C9-482E-9D10-9F111BC1E719}" type="parTrans" cxnId="{6521AACE-9CA1-4C76-9EE6-FB2755F4EE2F}">
      <dgm:prSet/>
      <dgm:spPr/>
      <dgm:t>
        <a:bodyPr/>
        <a:lstStyle/>
        <a:p>
          <a:endParaRPr lang="sl-SI"/>
        </a:p>
      </dgm:t>
    </dgm:pt>
    <dgm:pt modelId="{556892B7-1185-4473-9D3F-B4F706B5565E}" type="sibTrans" cxnId="{6521AACE-9CA1-4C76-9EE6-FB2755F4EE2F}">
      <dgm:prSet/>
      <dgm:spPr/>
      <dgm:t>
        <a:bodyPr/>
        <a:lstStyle/>
        <a:p>
          <a:endParaRPr lang="sl-SI"/>
        </a:p>
      </dgm:t>
    </dgm:pt>
    <dgm:pt modelId="{4EC9BCFC-5B4F-4DD5-A8CD-A13D87D1A0BD}">
      <dgm:prSet phldrT="[Text]"/>
      <dgm:spPr/>
      <dgm:t>
        <a:bodyPr/>
        <a:lstStyle/>
        <a:p>
          <a:r>
            <a:rPr lang="sl-SI" dirty="0"/>
            <a:t>Ev tromboliza</a:t>
          </a:r>
        </a:p>
      </dgm:t>
    </dgm:pt>
    <dgm:pt modelId="{4D9983E9-84BD-4BC6-8351-2F7BC53EB70E}" type="parTrans" cxnId="{295C7BC6-45CA-4B53-BE8E-D403D84613EB}">
      <dgm:prSet/>
      <dgm:spPr/>
      <dgm:t>
        <a:bodyPr/>
        <a:lstStyle/>
        <a:p>
          <a:endParaRPr lang="sl-SI"/>
        </a:p>
      </dgm:t>
    </dgm:pt>
    <dgm:pt modelId="{84307B69-6A28-4480-812F-FDBDFFFC1CDF}" type="sibTrans" cxnId="{295C7BC6-45CA-4B53-BE8E-D403D84613EB}">
      <dgm:prSet/>
      <dgm:spPr/>
      <dgm:t>
        <a:bodyPr/>
        <a:lstStyle/>
        <a:p>
          <a:endParaRPr lang="sl-SI"/>
        </a:p>
      </dgm:t>
    </dgm:pt>
    <dgm:pt modelId="{21F0E636-50C0-45AF-9B19-23B8D223F8B7}">
      <dgm:prSet phldrT="[Text]"/>
      <dgm:spPr/>
      <dgm:t>
        <a:bodyPr/>
        <a:lstStyle/>
        <a:p>
          <a:r>
            <a:rPr lang="sl-SI" dirty="0"/>
            <a:t>tumor</a:t>
          </a:r>
        </a:p>
      </dgm:t>
    </dgm:pt>
    <dgm:pt modelId="{A22CF0D7-25BB-4F48-BFC2-7AC6FBCE8766}" type="parTrans" cxnId="{873934DE-59F4-4D1E-90B6-546130A13F32}">
      <dgm:prSet/>
      <dgm:spPr/>
      <dgm:t>
        <a:bodyPr/>
        <a:lstStyle/>
        <a:p>
          <a:endParaRPr lang="sl-SI"/>
        </a:p>
      </dgm:t>
    </dgm:pt>
    <dgm:pt modelId="{B935AAA7-C857-4E57-9F5F-63F47AEA1BBB}" type="sibTrans" cxnId="{873934DE-59F4-4D1E-90B6-546130A13F32}">
      <dgm:prSet/>
      <dgm:spPr/>
      <dgm:t>
        <a:bodyPr/>
        <a:lstStyle/>
        <a:p>
          <a:endParaRPr lang="sl-SI"/>
        </a:p>
      </dgm:t>
    </dgm:pt>
    <dgm:pt modelId="{EB62C140-B47D-465E-AA07-58A514FB815F}">
      <dgm:prSet phldrT="[Text]"/>
      <dgm:spPr/>
      <dgm:t>
        <a:bodyPr/>
        <a:lstStyle/>
        <a:p>
          <a:r>
            <a:rPr lang="sl-SI" dirty="0"/>
            <a:t>Če G 1-2 biopsija in RT/KT</a:t>
          </a:r>
        </a:p>
      </dgm:t>
    </dgm:pt>
    <dgm:pt modelId="{491692ED-1D37-4F07-8DD5-12F3ECB4FF4C}" type="parTrans" cxnId="{468842ED-7E5D-4429-9624-B5EBB6BBD81F}">
      <dgm:prSet/>
      <dgm:spPr/>
      <dgm:t>
        <a:bodyPr/>
        <a:lstStyle/>
        <a:p>
          <a:endParaRPr lang="sl-SI"/>
        </a:p>
      </dgm:t>
    </dgm:pt>
    <dgm:pt modelId="{A5199BAB-3E6D-4886-8AD8-DDD0AB11266E}" type="sibTrans" cxnId="{468842ED-7E5D-4429-9624-B5EBB6BBD81F}">
      <dgm:prSet/>
      <dgm:spPr/>
      <dgm:t>
        <a:bodyPr/>
        <a:lstStyle/>
        <a:p>
          <a:endParaRPr lang="sl-SI"/>
        </a:p>
      </dgm:t>
    </dgm:pt>
    <dgm:pt modelId="{848ABBBD-B985-4090-8B0C-DE35C2299437}">
      <dgm:prSet phldrT="[Text]"/>
      <dgm:spPr/>
      <dgm:t>
        <a:bodyPr/>
        <a:lstStyle/>
        <a:p>
          <a:r>
            <a:rPr lang="sl-SI" dirty="0"/>
            <a:t>Če G3-4 stent, nato biopsija in KT/RT</a:t>
          </a:r>
        </a:p>
      </dgm:t>
    </dgm:pt>
    <dgm:pt modelId="{2AC7707C-5DE1-49D4-A4B9-928663F52883}" type="parTrans" cxnId="{C27E9D1F-4C72-4952-A49B-B2970EA1A222}">
      <dgm:prSet/>
      <dgm:spPr/>
      <dgm:t>
        <a:bodyPr/>
        <a:lstStyle/>
        <a:p>
          <a:endParaRPr lang="sl-SI"/>
        </a:p>
      </dgm:t>
    </dgm:pt>
    <dgm:pt modelId="{67BDFA1C-0D0D-42DD-817E-81C7CC8A02FA}" type="sibTrans" cxnId="{C27E9D1F-4C72-4952-A49B-B2970EA1A222}">
      <dgm:prSet/>
      <dgm:spPr/>
      <dgm:t>
        <a:bodyPr/>
        <a:lstStyle/>
        <a:p>
          <a:endParaRPr lang="sl-SI"/>
        </a:p>
      </dgm:t>
    </dgm:pt>
    <dgm:pt modelId="{4897A97D-682B-4E8E-875C-D07A56B64740}" type="pres">
      <dgm:prSet presAssocID="{292707BE-A3B8-4F59-A83C-E8B5ACEB91E3}" presName="Name0" presStyleCnt="0">
        <dgm:presLayoutVars>
          <dgm:dir/>
          <dgm:animLvl val="lvl"/>
          <dgm:resizeHandles/>
        </dgm:presLayoutVars>
      </dgm:prSet>
      <dgm:spPr/>
    </dgm:pt>
    <dgm:pt modelId="{B810D16D-83C8-4D61-9566-901E90336D06}" type="pres">
      <dgm:prSet presAssocID="{657653E4-E09A-4E68-A801-3E53F9883F0D}" presName="linNode" presStyleCnt="0"/>
      <dgm:spPr/>
    </dgm:pt>
    <dgm:pt modelId="{3F39B58E-C572-4271-A517-F52518891D93}" type="pres">
      <dgm:prSet presAssocID="{657653E4-E09A-4E68-A801-3E53F9883F0D}" presName="parentShp" presStyleLbl="node1" presStyleIdx="0" presStyleCnt="2">
        <dgm:presLayoutVars>
          <dgm:bulletEnabled val="1"/>
        </dgm:presLayoutVars>
      </dgm:prSet>
      <dgm:spPr/>
    </dgm:pt>
    <dgm:pt modelId="{01EBADB3-2083-451B-9755-2D092BBDDD4F}" type="pres">
      <dgm:prSet presAssocID="{657653E4-E09A-4E68-A801-3E53F9883F0D}" presName="childShp" presStyleLbl="bgAccFollowNode1" presStyleIdx="0" presStyleCnt="2">
        <dgm:presLayoutVars>
          <dgm:bulletEnabled val="1"/>
        </dgm:presLayoutVars>
      </dgm:prSet>
      <dgm:spPr/>
    </dgm:pt>
    <dgm:pt modelId="{F3E5FCD7-1FC6-4A39-B8C6-A4FC690CD36E}" type="pres">
      <dgm:prSet presAssocID="{B6FA6F9F-B959-464D-A056-49255D253060}" presName="spacing" presStyleCnt="0"/>
      <dgm:spPr/>
    </dgm:pt>
    <dgm:pt modelId="{21F50A65-2586-4CBA-B07E-02C8557848FD}" type="pres">
      <dgm:prSet presAssocID="{21F0E636-50C0-45AF-9B19-23B8D223F8B7}" presName="linNode" presStyleCnt="0"/>
      <dgm:spPr/>
    </dgm:pt>
    <dgm:pt modelId="{7DCD9389-22CF-4A9A-805C-77405B9EE287}" type="pres">
      <dgm:prSet presAssocID="{21F0E636-50C0-45AF-9B19-23B8D223F8B7}" presName="parentShp" presStyleLbl="node1" presStyleIdx="1" presStyleCnt="2" custLinFactNeighborX="-1739" custLinFactNeighborY="8764">
        <dgm:presLayoutVars>
          <dgm:bulletEnabled val="1"/>
        </dgm:presLayoutVars>
      </dgm:prSet>
      <dgm:spPr/>
    </dgm:pt>
    <dgm:pt modelId="{0AC9EF19-A299-43EA-A4B0-7C7BE96C3DA0}" type="pres">
      <dgm:prSet presAssocID="{21F0E636-50C0-45AF-9B19-23B8D223F8B7}" presName="childShp" presStyleLbl="bgAccFollowNode1" presStyleIdx="1" presStyleCnt="2" custLinFactNeighborX="1044" custLinFactNeighborY="-1135">
        <dgm:presLayoutVars>
          <dgm:bulletEnabled val="1"/>
        </dgm:presLayoutVars>
      </dgm:prSet>
      <dgm:spPr/>
    </dgm:pt>
  </dgm:ptLst>
  <dgm:cxnLst>
    <dgm:cxn modelId="{21210F1B-CAA9-4B09-8215-DCB8AD6F57BC}" type="presOf" srcId="{657653E4-E09A-4E68-A801-3E53F9883F0D}" destId="{3F39B58E-C572-4271-A517-F52518891D93}" srcOrd="0" destOrd="0" presId="urn:microsoft.com/office/officeart/2005/8/layout/vList6"/>
    <dgm:cxn modelId="{C27E9D1F-4C72-4952-A49B-B2970EA1A222}" srcId="{21F0E636-50C0-45AF-9B19-23B8D223F8B7}" destId="{848ABBBD-B985-4090-8B0C-DE35C2299437}" srcOrd="1" destOrd="0" parTransId="{2AC7707C-5DE1-49D4-A4B9-928663F52883}" sibTransId="{67BDFA1C-0D0D-42DD-817E-81C7CC8A02FA}"/>
    <dgm:cxn modelId="{2A4F1C20-B36F-4AF5-A729-4C5DCF83E09F}" type="presOf" srcId="{EB62C140-B47D-465E-AA07-58A514FB815F}" destId="{0AC9EF19-A299-43EA-A4B0-7C7BE96C3DA0}" srcOrd="0" destOrd="0" presId="urn:microsoft.com/office/officeart/2005/8/layout/vList6"/>
    <dgm:cxn modelId="{3FD85A2F-98F2-48A9-B53B-8AA61526E534}" type="presOf" srcId="{292707BE-A3B8-4F59-A83C-E8B5ACEB91E3}" destId="{4897A97D-682B-4E8E-875C-D07A56B64740}" srcOrd="0" destOrd="0" presId="urn:microsoft.com/office/officeart/2005/8/layout/vList6"/>
    <dgm:cxn modelId="{F20A1863-AC29-4AD7-8CE1-B98D290E1EA4}" type="presOf" srcId="{21F0E636-50C0-45AF-9B19-23B8D223F8B7}" destId="{7DCD9389-22CF-4A9A-805C-77405B9EE287}" srcOrd="0" destOrd="0" presId="urn:microsoft.com/office/officeart/2005/8/layout/vList6"/>
    <dgm:cxn modelId="{FA1F4787-A793-46EB-8BC7-C60963285EC2}" type="presOf" srcId="{848ABBBD-B985-4090-8B0C-DE35C2299437}" destId="{0AC9EF19-A299-43EA-A4B0-7C7BE96C3DA0}" srcOrd="0" destOrd="1" presId="urn:microsoft.com/office/officeart/2005/8/layout/vList6"/>
    <dgm:cxn modelId="{44B7B7A3-3248-499B-A99B-CA3313E99CB9}" type="presOf" srcId="{33C0A436-EAD9-40CA-B9BE-A4CE2781A8F7}" destId="{01EBADB3-2083-451B-9755-2D092BBDDD4F}" srcOrd="0" destOrd="0" presId="urn:microsoft.com/office/officeart/2005/8/layout/vList6"/>
    <dgm:cxn modelId="{AF95FEBC-BBC2-4D7C-A7DC-9920E646863C}" type="presOf" srcId="{4EC9BCFC-5B4F-4DD5-A8CD-A13D87D1A0BD}" destId="{01EBADB3-2083-451B-9755-2D092BBDDD4F}" srcOrd="0" destOrd="1" presId="urn:microsoft.com/office/officeart/2005/8/layout/vList6"/>
    <dgm:cxn modelId="{295C7BC6-45CA-4B53-BE8E-D403D84613EB}" srcId="{657653E4-E09A-4E68-A801-3E53F9883F0D}" destId="{4EC9BCFC-5B4F-4DD5-A8CD-A13D87D1A0BD}" srcOrd="1" destOrd="0" parTransId="{4D9983E9-84BD-4BC6-8351-2F7BC53EB70E}" sibTransId="{84307B69-6A28-4480-812F-FDBDFFFC1CDF}"/>
    <dgm:cxn modelId="{6521AACE-9CA1-4C76-9EE6-FB2755F4EE2F}" srcId="{657653E4-E09A-4E68-A801-3E53F9883F0D}" destId="{33C0A436-EAD9-40CA-B9BE-A4CE2781A8F7}" srcOrd="0" destOrd="0" parTransId="{F7A182B6-80C9-482E-9D10-9F111BC1E719}" sibTransId="{556892B7-1185-4473-9D3F-B4F706B5565E}"/>
    <dgm:cxn modelId="{96C6CFD7-5B5E-4BD7-AE28-3CB42C81D82E}" srcId="{292707BE-A3B8-4F59-A83C-E8B5ACEB91E3}" destId="{657653E4-E09A-4E68-A801-3E53F9883F0D}" srcOrd="0" destOrd="0" parTransId="{E711F4DC-4FB5-4191-932F-13E648B03C1A}" sibTransId="{B6FA6F9F-B959-464D-A056-49255D253060}"/>
    <dgm:cxn modelId="{873934DE-59F4-4D1E-90B6-546130A13F32}" srcId="{292707BE-A3B8-4F59-A83C-E8B5ACEB91E3}" destId="{21F0E636-50C0-45AF-9B19-23B8D223F8B7}" srcOrd="1" destOrd="0" parTransId="{A22CF0D7-25BB-4F48-BFC2-7AC6FBCE8766}" sibTransId="{B935AAA7-C857-4E57-9F5F-63F47AEA1BBB}"/>
    <dgm:cxn modelId="{468842ED-7E5D-4429-9624-B5EBB6BBD81F}" srcId="{21F0E636-50C0-45AF-9B19-23B8D223F8B7}" destId="{EB62C140-B47D-465E-AA07-58A514FB815F}" srcOrd="0" destOrd="0" parTransId="{491692ED-1D37-4F07-8DD5-12F3ECB4FF4C}" sibTransId="{A5199BAB-3E6D-4886-8AD8-DDD0AB11266E}"/>
    <dgm:cxn modelId="{9BD3FAEC-4BC6-4F65-AA39-29D5C112A01C}" type="presParOf" srcId="{4897A97D-682B-4E8E-875C-D07A56B64740}" destId="{B810D16D-83C8-4D61-9566-901E90336D06}" srcOrd="0" destOrd="0" presId="urn:microsoft.com/office/officeart/2005/8/layout/vList6"/>
    <dgm:cxn modelId="{CA4E3B88-FE6B-4AA2-A9F4-7291315F2587}" type="presParOf" srcId="{B810D16D-83C8-4D61-9566-901E90336D06}" destId="{3F39B58E-C572-4271-A517-F52518891D93}" srcOrd="0" destOrd="0" presId="urn:microsoft.com/office/officeart/2005/8/layout/vList6"/>
    <dgm:cxn modelId="{0C8B2285-B540-4C68-A616-912AE8F4DC33}" type="presParOf" srcId="{B810D16D-83C8-4D61-9566-901E90336D06}" destId="{01EBADB3-2083-451B-9755-2D092BBDDD4F}" srcOrd="1" destOrd="0" presId="urn:microsoft.com/office/officeart/2005/8/layout/vList6"/>
    <dgm:cxn modelId="{57E22859-A320-4B0F-8B23-6D4F0CA409A8}" type="presParOf" srcId="{4897A97D-682B-4E8E-875C-D07A56B64740}" destId="{F3E5FCD7-1FC6-4A39-B8C6-A4FC690CD36E}" srcOrd="1" destOrd="0" presId="urn:microsoft.com/office/officeart/2005/8/layout/vList6"/>
    <dgm:cxn modelId="{F60D13A1-1691-41DE-A520-78C2B1DAC754}" type="presParOf" srcId="{4897A97D-682B-4E8E-875C-D07A56B64740}" destId="{21F50A65-2586-4CBA-B07E-02C8557848FD}" srcOrd="2" destOrd="0" presId="urn:microsoft.com/office/officeart/2005/8/layout/vList6"/>
    <dgm:cxn modelId="{2EB38E3F-3E11-4D87-8BA0-EB14F3BB8E3D}" type="presParOf" srcId="{21F50A65-2586-4CBA-B07E-02C8557848FD}" destId="{7DCD9389-22CF-4A9A-805C-77405B9EE287}" srcOrd="0" destOrd="0" presId="urn:microsoft.com/office/officeart/2005/8/layout/vList6"/>
    <dgm:cxn modelId="{0E0EB951-E044-4086-973E-B0E1863BE20F}" type="presParOf" srcId="{21F50A65-2586-4CBA-B07E-02C8557848FD}" destId="{0AC9EF19-A299-43EA-A4B0-7C7BE96C3D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B3A0E-717F-4C96-A204-3E8C8A38F35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93E01A8B-D5CB-4E3A-A462-EEF8325A9F75}">
      <dgm:prSet phldrT="[Text]"/>
      <dgm:spPr/>
      <dgm:t>
        <a:bodyPr/>
        <a:lstStyle/>
        <a:p>
          <a:r>
            <a:rPr lang="sl-SI" dirty="0"/>
            <a:t>dispneja</a:t>
          </a:r>
        </a:p>
      </dgm:t>
    </dgm:pt>
    <dgm:pt modelId="{FAC3384D-063D-4475-BEEC-97F80E386BAC}" type="parTrans" cxnId="{0E66FC86-D2D5-441B-A3A6-DA0D3FCB192E}">
      <dgm:prSet/>
      <dgm:spPr/>
      <dgm:t>
        <a:bodyPr/>
        <a:lstStyle/>
        <a:p>
          <a:endParaRPr lang="sl-SI"/>
        </a:p>
      </dgm:t>
    </dgm:pt>
    <dgm:pt modelId="{C23B0874-F233-4CD9-87F7-4588D4910424}" type="sibTrans" cxnId="{0E66FC86-D2D5-441B-A3A6-DA0D3FCB192E}">
      <dgm:prSet/>
      <dgm:spPr/>
      <dgm:t>
        <a:bodyPr/>
        <a:lstStyle/>
        <a:p>
          <a:endParaRPr lang="sl-SI"/>
        </a:p>
      </dgm:t>
    </dgm:pt>
    <dgm:pt modelId="{D588A89D-048F-46C9-BA4A-F3E224B49E97}">
      <dgm:prSet phldrT="[Text]"/>
      <dgm:spPr/>
      <dgm:t>
        <a:bodyPr/>
        <a:lstStyle/>
        <a:p>
          <a:r>
            <a:rPr lang="sl-SI" dirty="0"/>
            <a:t>Reverzibilni vzroki</a:t>
          </a:r>
        </a:p>
      </dgm:t>
    </dgm:pt>
    <dgm:pt modelId="{25E0780F-EFA2-47F0-81C1-B87EC0DC5965}" type="parTrans" cxnId="{D14073AA-45BE-4490-99A0-2F9D3CD5E498}">
      <dgm:prSet/>
      <dgm:spPr/>
      <dgm:t>
        <a:bodyPr/>
        <a:lstStyle/>
        <a:p>
          <a:endParaRPr lang="sl-SI"/>
        </a:p>
      </dgm:t>
    </dgm:pt>
    <dgm:pt modelId="{53BE80F7-92FC-4315-B122-112B657FBDA9}" type="sibTrans" cxnId="{D14073AA-45BE-4490-99A0-2F9D3CD5E498}">
      <dgm:prSet/>
      <dgm:spPr/>
      <dgm:t>
        <a:bodyPr/>
        <a:lstStyle/>
        <a:p>
          <a:endParaRPr lang="sl-SI"/>
        </a:p>
      </dgm:t>
    </dgm:pt>
    <dgm:pt modelId="{95B5B9D2-066F-46AE-92C6-D2787C24D84A}">
      <dgm:prSet phldrT="[Text]"/>
      <dgm:spPr/>
      <dgm:t>
        <a:bodyPr/>
        <a:lstStyle/>
        <a:p>
          <a:r>
            <a:rPr lang="sl-SI" dirty="0"/>
            <a:t>Etiološko zdravljenje</a:t>
          </a:r>
        </a:p>
      </dgm:t>
    </dgm:pt>
    <dgm:pt modelId="{9997BCC8-09DF-4BCE-A399-0062623A4F22}" type="parTrans" cxnId="{0E9068D4-D1D4-48BA-B19E-637D26F4F66A}">
      <dgm:prSet/>
      <dgm:spPr/>
      <dgm:t>
        <a:bodyPr/>
        <a:lstStyle/>
        <a:p>
          <a:endParaRPr lang="sl-SI"/>
        </a:p>
      </dgm:t>
    </dgm:pt>
    <dgm:pt modelId="{74FD93B0-E410-4A93-8C11-8E940FE7FA1B}" type="sibTrans" cxnId="{0E9068D4-D1D4-48BA-B19E-637D26F4F66A}">
      <dgm:prSet/>
      <dgm:spPr/>
      <dgm:t>
        <a:bodyPr/>
        <a:lstStyle/>
        <a:p>
          <a:endParaRPr lang="sl-SI"/>
        </a:p>
      </dgm:t>
    </dgm:pt>
    <dgm:pt modelId="{0E6D36C6-E693-49DE-895F-CE978B523F32}">
      <dgm:prSet phldrT="[Text]"/>
      <dgm:spPr/>
      <dgm:t>
        <a:bodyPr/>
        <a:lstStyle/>
        <a:p>
          <a:r>
            <a:rPr lang="sl-SI" dirty="0"/>
            <a:t>Ireverzibilni vzroki</a:t>
          </a:r>
        </a:p>
      </dgm:t>
    </dgm:pt>
    <dgm:pt modelId="{1688EE61-FD6D-4CD2-BAB9-589B06AAF076}" type="parTrans" cxnId="{0B230686-8BCC-41FE-825F-96DB635A57DF}">
      <dgm:prSet/>
      <dgm:spPr/>
      <dgm:t>
        <a:bodyPr/>
        <a:lstStyle/>
        <a:p>
          <a:endParaRPr lang="sl-SI"/>
        </a:p>
      </dgm:t>
    </dgm:pt>
    <dgm:pt modelId="{80D7B50E-79E7-46FC-9253-DD57234ADAFD}" type="sibTrans" cxnId="{0B230686-8BCC-41FE-825F-96DB635A57DF}">
      <dgm:prSet/>
      <dgm:spPr/>
      <dgm:t>
        <a:bodyPr/>
        <a:lstStyle/>
        <a:p>
          <a:endParaRPr lang="sl-SI"/>
        </a:p>
      </dgm:t>
    </dgm:pt>
    <dgm:pt modelId="{06E9AAAB-BD5D-4991-9D8D-60876CD616D8}">
      <dgm:prSet phldrT="[Text]"/>
      <dgm:spPr/>
      <dgm:t>
        <a:bodyPr/>
        <a:lstStyle/>
        <a:p>
          <a:r>
            <a:rPr lang="sl-SI" dirty="0"/>
            <a:t>Nefarmakološko zdravljenje</a:t>
          </a:r>
        </a:p>
      </dgm:t>
    </dgm:pt>
    <dgm:pt modelId="{B52DA6EC-9FD8-4AEF-81A4-94C81EFDCD71}" type="parTrans" cxnId="{DA22671D-04E9-4BB0-9F58-E2D0734023F4}">
      <dgm:prSet/>
      <dgm:spPr/>
      <dgm:t>
        <a:bodyPr/>
        <a:lstStyle/>
        <a:p>
          <a:endParaRPr lang="sl-SI"/>
        </a:p>
      </dgm:t>
    </dgm:pt>
    <dgm:pt modelId="{8D21CBB0-8FEF-4A30-BEAF-269624BF78F3}" type="sibTrans" cxnId="{DA22671D-04E9-4BB0-9F58-E2D0734023F4}">
      <dgm:prSet/>
      <dgm:spPr/>
      <dgm:t>
        <a:bodyPr/>
        <a:lstStyle/>
        <a:p>
          <a:endParaRPr lang="sl-SI"/>
        </a:p>
      </dgm:t>
    </dgm:pt>
    <dgm:pt modelId="{BA24580E-93BD-4B81-9040-6629D2F85776}">
      <dgm:prSet phldrT="[Text]"/>
      <dgm:spPr/>
      <dgm:t>
        <a:bodyPr/>
        <a:lstStyle/>
        <a:p>
          <a:r>
            <a:rPr lang="sl-SI" dirty="0"/>
            <a:t>Farmakološko zdravljenje</a:t>
          </a:r>
        </a:p>
      </dgm:t>
    </dgm:pt>
    <dgm:pt modelId="{37E098EA-1B65-4420-8C42-AB3E573E71C3}" type="parTrans" cxnId="{F1566A50-442E-4A4A-8D10-E8B9584A7BDE}">
      <dgm:prSet/>
      <dgm:spPr/>
      <dgm:t>
        <a:bodyPr/>
        <a:lstStyle/>
        <a:p>
          <a:endParaRPr lang="sl-SI"/>
        </a:p>
      </dgm:t>
    </dgm:pt>
    <dgm:pt modelId="{B634DAE4-E69A-411B-BBD4-AACD5A5DC717}" type="sibTrans" cxnId="{F1566A50-442E-4A4A-8D10-E8B9584A7BDE}">
      <dgm:prSet/>
      <dgm:spPr/>
    </dgm:pt>
    <dgm:pt modelId="{0C8839C4-0136-413F-BFB5-EBDEDF31FF14}" type="pres">
      <dgm:prSet presAssocID="{4A2B3A0E-717F-4C96-A204-3E8C8A38F3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5C063C9-AB93-4047-A8CB-C00BA0B69E50}" type="pres">
      <dgm:prSet presAssocID="{93E01A8B-D5CB-4E3A-A462-EEF8325A9F75}" presName="root1" presStyleCnt="0"/>
      <dgm:spPr/>
    </dgm:pt>
    <dgm:pt modelId="{FF00398D-A1D7-4C9A-928C-A9A7317F68BB}" type="pres">
      <dgm:prSet presAssocID="{93E01A8B-D5CB-4E3A-A462-EEF8325A9F75}" presName="LevelOneTextNode" presStyleLbl="node0" presStyleIdx="0" presStyleCnt="1">
        <dgm:presLayoutVars>
          <dgm:chPref val="3"/>
        </dgm:presLayoutVars>
      </dgm:prSet>
      <dgm:spPr/>
    </dgm:pt>
    <dgm:pt modelId="{82F08D08-0807-456D-AC57-E49B61747AFC}" type="pres">
      <dgm:prSet presAssocID="{93E01A8B-D5CB-4E3A-A462-EEF8325A9F75}" presName="level2hierChild" presStyleCnt="0"/>
      <dgm:spPr/>
    </dgm:pt>
    <dgm:pt modelId="{13F9DC44-3800-41EE-A2ED-FA393FE8949A}" type="pres">
      <dgm:prSet presAssocID="{25E0780F-EFA2-47F0-81C1-B87EC0DC5965}" presName="conn2-1" presStyleLbl="parChTrans1D2" presStyleIdx="0" presStyleCnt="2"/>
      <dgm:spPr/>
    </dgm:pt>
    <dgm:pt modelId="{37D2F1B2-9D6D-472A-9FDC-6ED5C37C6367}" type="pres">
      <dgm:prSet presAssocID="{25E0780F-EFA2-47F0-81C1-B87EC0DC5965}" presName="connTx" presStyleLbl="parChTrans1D2" presStyleIdx="0" presStyleCnt="2"/>
      <dgm:spPr/>
    </dgm:pt>
    <dgm:pt modelId="{F91F2E18-9D75-4D65-A3A9-96B5F622CC47}" type="pres">
      <dgm:prSet presAssocID="{D588A89D-048F-46C9-BA4A-F3E224B49E97}" presName="root2" presStyleCnt="0"/>
      <dgm:spPr/>
    </dgm:pt>
    <dgm:pt modelId="{896E1D72-0CA5-4784-8A95-8A3DE8268AB5}" type="pres">
      <dgm:prSet presAssocID="{D588A89D-048F-46C9-BA4A-F3E224B49E97}" presName="LevelTwoTextNode" presStyleLbl="node2" presStyleIdx="0" presStyleCnt="2">
        <dgm:presLayoutVars>
          <dgm:chPref val="3"/>
        </dgm:presLayoutVars>
      </dgm:prSet>
      <dgm:spPr/>
    </dgm:pt>
    <dgm:pt modelId="{7AFDE947-D196-4F12-A79A-8D25CE040C96}" type="pres">
      <dgm:prSet presAssocID="{D588A89D-048F-46C9-BA4A-F3E224B49E97}" presName="level3hierChild" presStyleCnt="0"/>
      <dgm:spPr/>
    </dgm:pt>
    <dgm:pt modelId="{4835427B-5EC5-4888-B758-42AF2EEC54BA}" type="pres">
      <dgm:prSet presAssocID="{9997BCC8-09DF-4BCE-A399-0062623A4F22}" presName="conn2-1" presStyleLbl="parChTrans1D3" presStyleIdx="0" presStyleCnt="3"/>
      <dgm:spPr/>
    </dgm:pt>
    <dgm:pt modelId="{850BE1B8-EAA9-46D6-AF51-5F92690D7BE7}" type="pres">
      <dgm:prSet presAssocID="{9997BCC8-09DF-4BCE-A399-0062623A4F22}" presName="connTx" presStyleLbl="parChTrans1D3" presStyleIdx="0" presStyleCnt="3"/>
      <dgm:spPr/>
    </dgm:pt>
    <dgm:pt modelId="{C542AEB2-57EE-4DF3-BAFC-911B30633E0F}" type="pres">
      <dgm:prSet presAssocID="{95B5B9D2-066F-46AE-92C6-D2787C24D84A}" presName="root2" presStyleCnt="0"/>
      <dgm:spPr/>
    </dgm:pt>
    <dgm:pt modelId="{1C4459B6-D9DF-4632-889D-5DEF297479E0}" type="pres">
      <dgm:prSet presAssocID="{95B5B9D2-066F-46AE-92C6-D2787C24D84A}" presName="LevelTwoTextNode" presStyleLbl="node3" presStyleIdx="0" presStyleCnt="3">
        <dgm:presLayoutVars>
          <dgm:chPref val="3"/>
        </dgm:presLayoutVars>
      </dgm:prSet>
      <dgm:spPr/>
    </dgm:pt>
    <dgm:pt modelId="{CDE8961A-79D4-4FC3-B61D-0B87166CE950}" type="pres">
      <dgm:prSet presAssocID="{95B5B9D2-066F-46AE-92C6-D2787C24D84A}" presName="level3hierChild" presStyleCnt="0"/>
      <dgm:spPr/>
    </dgm:pt>
    <dgm:pt modelId="{CB4991BC-BEB9-493E-8ED2-422B44B6197D}" type="pres">
      <dgm:prSet presAssocID="{1688EE61-FD6D-4CD2-BAB9-589B06AAF076}" presName="conn2-1" presStyleLbl="parChTrans1D2" presStyleIdx="1" presStyleCnt="2"/>
      <dgm:spPr/>
    </dgm:pt>
    <dgm:pt modelId="{0F7CA80F-CA60-41C0-9F49-70686930EFFC}" type="pres">
      <dgm:prSet presAssocID="{1688EE61-FD6D-4CD2-BAB9-589B06AAF076}" presName="connTx" presStyleLbl="parChTrans1D2" presStyleIdx="1" presStyleCnt="2"/>
      <dgm:spPr/>
    </dgm:pt>
    <dgm:pt modelId="{B51C7916-953B-498E-B210-83351AD0DF68}" type="pres">
      <dgm:prSet presAssocID="{0E6D36C6-E693-49DE-895F-CE978B523F32}" presName="root2" presStyleCnt="0"/>
      <dgm:spPr/>
    </dgm:pt>
    <dgm:pt modelId="{8138A3A4-E24C-4200-85C9-60AEE12C1C7F}" type="pres">
      <dgm:prSet presAssocID="{0E6D36C6-E693-49DE-895F-CE978B523F32}" presName="LevelTwoTextNode" presStyleLbl="node2" presStyleIdx="1" presStyleCnt="2">
        <dgm:presLayoutVars>
          <dgm:chPref val="3"/>
        </dgm:presLayoutVars>
      </dgm:prSet>
      <dgm:spPr/>
    </dgm:pt>
    <dgm:pt modelId="{98FBF002-38E4-4C33-80C8-3E8D4739A618}" type="pres">
      <dgm:prSet presAssocID="{0E6D36C6-E693-49DE-895F-CE978B523F32}" presName="level3hierChild" presStyleCnt="0"/>
      <dgm:spPr/>
    </dgm:pt>
    <dgm:pt modelId="{4F783886-DB45-451A-BF14-020282D9E392}" type="pres">
      <dgm:prSet presAssocID="{B52DA6EC-9FD8-4AEF-81A4-94C81EFDCD71}" presName="conn2-1" presStyleLbl="parChTrans1D3" presStyleIdx="1" presStyleCnt="3"/>
      <dgm:spPr/>
    </dgm:pt>
    <dgm:pt modelId="{D8F3E7D3-4859-497F-8DBA-76CA25929CF6}" type="pres">
      <dgm:prSet presAssocID="{B52DA6EC-9FD8-4AEF-81A4-94C81EFDCD71}" presName="connTx" presStyleLbl="parChTrans1D3" presStyleIdx="1" presStyleCnt="3"/>
      <dgm:spPr/>
    </dgm:pt>
    <dgm:pt modelId="{35A13C7A-1F2C-464A-9814-3C72EFF1DEA7}" type="pres">
      <dgm:prSet presAssocID="{06E9AAAB-BD5D-4991-9D8D-60876CD616D8}" presName="root2" presStyleCnt="0"/>
      <dgm:spPr/>
    </dgm:pt>
    <dgm:pt modelId="{72173416-2BC1-493A-BDA4-5A59E8E49CBB}" type="pres">
      <dgm:prSet presAssocID="{06E9AAAB-BD5D-4991-9D8D-60876CD616D8}" presName="LevelTwoTextNode" presStyleLbl="node3" presStyleIdx="1" presStyleCnt="3">
        <dgm:presLayoutVars>
          <dgm:chPref val="3"/>
        </dgm:presLayoutVars>
      </dgm:prSet>
      <dgm:spPr/>
    </dgm:pt>
    <dgm:pt modelId="{E91016BF-531E-49FF-8FBE-FED8CB576872}" type="pres">
      <dgm:prSet presAssocID="{06E9AAAB-BD5D-4991-9D8D-60876CD616D8}" presName="level3hierChild" presStyleCnt="0"/>
      <dgm:spPr/>
    </dgm:pt>
    <dgm:pt modelId="{74BD0B13-E78D-48A3-886C-A283C68FF197}" type="pres">
      <dgm:prSet presAssocID="{37E098EA-1B65-4420-8C42-AB3E573E71C3}" presName="conn2-1" presStyleLbl="parChTrans1D3" presStyleIdx="2" presStyleCnt="3"/>
      <dgm:spPr/>
    </dgm:pt>
    <dgm:pt modelId="{4824216E-EB72-465B-9407-2A783B8A6FE3}" type="pres">
      <dgm:prSet presAssocID="{37E098EA-1B65-4420-8C42-AB3E573E71C3}" presName="connTx" presStyleLbl="parChTrans1D3" presStyleIdx="2" presStyleCnt="3"/>
      <dgm:spPr/>
    </dgm:pt>
    <dgm:pt modelId="{21DD5FE4-5F6A-4F54-BAC1-431E77B7406C}" type="pres">
      <dgm:prSet presAssocID="{BA24580E-93BD-4B81-9040-6629D2F85776}" presName="root2" presStyleCnt="0"/>
      <dgm:spPr/>
    </dgm:pt>
    <dgm:pt modelId="{572DD17D-4202-43DB-AECA-CE2356BE4323}" type="pres">
      <dgm:prSet presAssocID="{BA24580E-93BD-4B81-9040-6629D2F85776}" presName="LevelTwoTextNode" presStyleLbl="node3" presStyleIdx="2" presStyleCnt="3">
        <dgm:presLayoutVars>
          <dgm:chPref val="3"/>
        </dgm:presLayoutVars>
      </dgm:prSet>
      <dgm:spPr/>
    </dgm:pt>
    <dgm:pt modelId="{BF5E5A30-2905-4E48-A7B7-11943AD017B3}" type="pres">
      <dgm:prSet presAssocID="{BA24580E-93BD-4B81-9040-6629D2F85776}" presName="level3hierChild" presStyleCnt="0"/>
      <dgm:spPr/>
    </dgm:pt>
  </dgm:ptLst>
  <dgm:cxnLst>
    <dgm:cxn modelId="{DA22671D-04E9-4BB0-9F58-E2D0734023F4}" srcId="{0E6D36C6-E693-49DE-895F-CE978B523F32}" destId="{06E9AAAB-BD5D-4991-9D8D-60876CD616D8}" srcOrd="0" destOrd="0" parTransId="{B52DA6EC-9FD8-4AEF-81A4-94C81EFDCD71}" sibTransId="{8D21CBB0-8FEF-4A30-BEAF-269624BF78F3}"/>
    <dgm:cxn modelId="{7ED6B21F-3DA5-45D7-81F5-D03F5E5B5176}" type="presOf" srcId="{37E098EA-1B65-4420-8C42-AB3E573E71C3}" destId="{4824216E-EB72-465B-9407-2A783B8A6FE3}" srcOrd="1" destOrd="0" presId="urn:microsoft.com/office/officeart/2005/8/layout/hierarchy2"/>
    <dgm:cxn modelId="{9AD9C620-085E-4420-841E-CC41373D6156}" type="presOf" srcId="{BA24580E-93BD-4B81-9040-6629D2F85776}" destId="{572DD17D-4202-43DB-AECA-CE2356BE4323}" srcOrd="0" destOrd="0" presId="urn:microsoft.com/office/officeart/2005/8/layout/hierarchy2"/>
    <dgm:cxn modelId="{6CCA3135-DABC-4ECF-9002-0AC97EF2A0B8}" type="presOf" srcId="{1688EE61-FD6D-4CD2-BAB9-589B06AAF076}" destId="{0F7CA80F-CA60-41C0-9F49-70686930EFFC}" srcOrd="1" destOrd="0" presId="urn:microsoft.com/office/officeart/2005/8/layout/hierarchy2"/>
    <dgm:cxn modelId="{F043BD35-A06F-4C3E-9D7B-B4EFC72FAAB7}" type="presOf" srcId="{0E6D36C6-E693-49DE-895F-CE978B523F32}" destId="{8138A3A4-E24C-4200-85C9-60AEE12C1C7F}" srcOrd="0" destOrd="0" presId="urn:microsoft.com/office/officeart/2005/8/layout/hierarchy2"/>
    <dgm:cxn modelId="{8485706E-8BF5-46E3-B288-A187AD1F7CB8}" type="presOf" srcId="{25E0780F-EFA2-47F0-81C1-B87EC0DC5965}" destId="{37D2F1B2-9D6D-472A-9FDC-6ED5C37C6367}" srcOrd="1" destOrd="0" presId="urn:microsoft.com/office/officeart/2005/8/layout/hierarchy2"/>
    <dgm:cxn modelId="{F1566A50-442E-4A4A-8D10-E8B9584A7BDE}" srcId="{0E6D36C6-E693-49DE-895F-CE978B523F32}" destId="{BA24580E-93BD-4B81-9040-6629D2F85776}" srcOrd="1" destOrd="0" parTransId="{37E098EA-1B65-4420-8C42-AB3E573E71C3}" sibTransId="{B634DAE4-E69A-411B-BBD4-AACD5A5DC717}"/>
    <dgm:cxn modelId="{B7D94C7B-2494-4C38-9D35-6C5D29035BF8}" type="presOf" srcId="{06E9AAAB-BD5D-4991-9D8D-60876CD616D8}" destId="{72173416-2BC1-493A-BDA4-5A59E8E49CBB}" srcOrd="0" destOrd="0" presId="urn:microsoft.com/office/officeart/2005/8/layout/hierarchy2"/>
    <dgm:cxn modelId="{B3B5EE7F-097A-48F3-B9BE-40670A64CF44}" type="presOf" srcId="{95B5B9D2-066F-46AE-92C6-D2787C24D84A}" destId="{1C4459B6-D9DF-4632-889D-5DEF297479E0}" srcOrd="0" destOrd="0" presId="urn:microsoft.com/office/officeart/2005/8/layout/hierarchy2"/>
    <dgm:cxn modelId="{0B230686-8BCC-41FE-825F-96DB635A57DF}" srcId="{93E01A8B-D5CB-4E3A-A462-EEF8325A9F75}" destId="{0E6D36C6-E693-49DE-895F-CE978B523F32}" srcOrd="1" destOrd="0" parTransId="{1688EE61-FD6D-4CD2-BAB9-589B06AAF076}" sibTransId="{80D7B50E-79E7-46FC-9253-DD57234ADAFD}"/>
    <dgm:cxn modelId="{0E66FC86-D2D5-441B-A3A6-DA0D3FCB192E}" srcId="{4A2B3A0E-717F-4C96-A204-3E8C8A38F35D}" destId="{93E01A8B-D5CB-4E3A-A462-EEF8325A9F75}" srcOrd="0" destOrd="0" parTransId="{FAC3384D-063D-4475-BEEC-97F80E386BAC}" sibTransId="{C23B0874-F233-4CD9-87F7-4588D4910424}"/>
    <dgm:cxn modelId="{CEF0BA8B-ED6D-413E-8665-2336FA29EF8B}" type="presOf" srcId="{4A2B3A0E-717F-4C96-A204-3E8C8A38F35D}" destId="{0C8839C4-0136-413F-BFB5-EBDEDF31FF14}" srcOrd="0" destOrd="0" presId="urn:microsoft.com/office/officeart/2005/8/layout/hierarchy2"/>
    <dgm:cxn modelId="{014C308D-4CC2-40AC-BFDC-97320C1CAC05}" type="presOf" srcId="{B52DA6EC-9FD8-4AEF-81A4-94C81EFDCD71}" destId="{4F783886-DB45-451A-BF14-020282D9E392}" srcOrd="0" destOrd="0" presId="urn:microsoft.com/office/officeart/2005/8/layout/hierarchy2"/>
    <dgm:cxn modelId="{96AFCA90-8229-45B1-A90B-4B08744824FA}" type="presOf" srcId="{25E0780F-EFA2-47F0-81C1-B87EC0DC5965}" destId="{13F9DC44-3800-41EE-A2ED-FA393FE8949A}" srcOrd="0" destOrd="0" presId="urn:microsoft.com/office/officeart/2005/8/layout/hierarchy2"/>
    <dgm:cxn modelId="{D14073AA-45BE-4490-99A0-2F9D3CD5E498}" srcId="{93E01A8B-D5CB-4E3A-A462-EEF8325A9F75}" destId="{D588A89D-048F-46C9-BA4A-F3E224B49E97}" srcOrd="0" destOrd="0" parTransId="{25E0780F-EFA2-47F0-81C1-B87EC0DC5965}" sibTransId="{53BE80F7-92FC-4315-B122-112B657FBDA9}"/>
    <dgm:cxn modelId="{FBB30DB6-068D-43DB-B472-781C8F68CB8F}" type="presOf" srcId="{1688EE61-FD6D-4CD2-BAB9-589B06AAF076}" destId="{CB4991BC-BEB9-493E-8ED2-422B44B6197D}" srcOrd="0" destOrd="0" presId="urn:microsoft.com/office/officeart/2005/8/layout/hierarchy2"/>
    <dgm:cxn modelId="{35AF7FC6-CE04-4453-A197-CDC0C8FD2D53}" type="presOf" srcId="{93E01A8B-D5CB-4E3A-A462-EEF8325A9F75}" destId="{FF00398D-A1D7-4C9A-928C-A9A7317F68BB}" srcOrd="0" destOrd="0" presId="urn:microsoft.com/office/officeart/2005/8/layout/hierarchy2"/>
    <dgm:cxn modelId="{EACF60CB-7FD6-4786-B308-8BE4F23184AC}" type="presOf" srcId="{9997BCC8-09DF-4BCE-A399-0062623A4F22}" destId="{850BE1B8-EAA9-46D6-AF51-5F92690D7BE7}" srcOrd="1" destOrd="0" presId="urn:microsoft.com/office/officeart/2005/8/layout/hierarchy2"/>
    <dgm:cxn modelId="{0E9068D4-D1D4-48BA-B19E-637D26F4F66A}" srcId="{D588A89D-048F-46C9-BA4A-F3E224B49E97}" destId="{95B5B9D2-066F-46AE-92C6-D2787C24D84A}" srcOrd="0" destOrd="0" parTransId="{9997BCC8-09DF-4BCE-A399-0062623A4F22}" sibTransId="{74FD93B0-E410-4A93-8C11-8E940FE7FA1B}"/>
    <dgm:cxn modelId="{E6E998ED-7501-4752-BF8E-7335D894B57E}" type="presOf" srcId="{9997BCC8-09DF-4BCE-A399-0062623A4F22}" destId="{4835427B-5EC5-4888-B758-42AF2EEC54BA}" srcOrd="0" destOrd="0" presId="urn:microsoft.com/office/officeart/2005/8/layout/hierarchy2"/>
    <dgm:cxn modelId="{21822EF5-AADF-4090-915D-A8DB98DB1E0E}" type="presOf" srcId="{B52DA6EC-9FD8-4AEF-81A4-94C81EFDCD71}" destId="{D8F3E7D3-4859-497F-8DBA-76CA25929CF6}" srcOrd="1" destOrd="0" presId="urn:microsoft.com/office/officeart/2005/8/layout/hierarchy2"/>
    <dgm:cxn modelId="{614C91F6-1517-4D1F-8DCD-5AA9A48B4B59}" type="presOf" srcId="{D588A89D-048F-46C9-BA4A-F3E224B49E97}" destId="{896E1D72-0CA5-4784-8A95-8A3DE8268AB5}" srcOrd="0" destOrd="0" presId="urn:microsoft.com/office/officeart/2005/8/layout/hierarchy2"/>
    <dgm:cxn modelId="{BF9150FD-FAD8-44E0-BEE2-59332F9BCC34}" type="presOf" srcId="{37E098EA-1B65-4420-8C42-AB3E573E71C3}" destId="{74BD0B13-E78D-48A3-886C-A283C68FF197}" srcOrd="0" destOrd="0" presId="urn:microsoft.com/office/officeart/2005/8/layout/hierarchy2"/>
    <dgm:cxn modelId="{00B9DEE0-EBF3-4ADC-AED8-303B97169B28}" type="presParOf" srcId="{0C8839C4-0136-413F-BFB5-EBDEDF31FF14}" destId="{35C063C9-AB93-4047-A8CB-C00BA0B69E50}" srcOrd="0" destOrd="0" presId="urn:microsoft.com/office/officeart/2005/8/layout/hierarchy2"/>
    <dgm:cxn modelId="{DB63C450-8512-46DB-B99A-458D07570E0E}" type="presParOf" srcId="{35C063C9-AB93-4047-A8CB-C00BA0B69E50}" destId="{FF00398D-A1D7-4C9A-928C-A9A7317F68BB}" srcOrd="0" destOrd="0" presId="urn:microsoft.com/office/officeart/2005/8/layout/hierarchy2"/>
    <dgm:cxn modelId="{D80B5FA6-9216-4A91-91F6-808E4A8D758D}" type="presParOf" srcId="{35C063C9-AB93-4047-A8CB-C00BA0B69E50}" destId="{82F08D08-0807-456D-AC57-E49B61747AFC}" srcOrd="1" destOrd="0" presId="urn:microsoft.com/office/officeart/2005/8/layout/hierarchy2"/>
    <dgm:cxn modelId="{F6ED083D-743D-48DE-BB85-9D79AD0E1CCA}" type="presParOf" srcId="{82F08D08-0807-456D-AC57-E49B61747AFC}" destId="{13F9DC44-3800-41EE-A2ED-FA393FE8949A}" srcOrd="0" destOrd="0" presId="urn:microsoft.com/office/officeart/2005/8/layout/hierarchy2"/>
    <dgm:cxn modelId="{889F8BDE-E282-45B5-8187-A3959EB40726}" type="presParOf" srcId="{13F9DC44-3800-41EE-A2ED-FA393FE8949A}" destId="{37D2F1B2-9D6D-472A-9FDC-6ED5C37C6367}" srcOrd="0" destOrd="0" presId="urn:microsoft.com/office/officeart/2005/8/layout/hierarchy2"/>
    <dgm:cxn modelId="{DC2D4B3F-98F0-412D-941C-A31A92195EC9}" type="presParOf" srcId="{82F08D08-0807-456D-AC57-E49B61747AFC}" destId="{F91F2E18-9D75-4D65-A3A9-96B5F622CC47}" srcOrd="1" destOrd="0" presId="urn:microsoft.com/office/officeart/2005/8/layout/hierarchy2"/>
    <dgm:cxn modelId="{D6846B74-149C-40A0-8F7A-E55737C1AC9D}" type="presParOf" srcId="{F91F2E18-9D75-4D65-A3A9-96B5F622CC47}" destId="{896E1D72-0CA5-4784-8A95-8A3DE8268AB5}" srcOrd="0" destOrd="0" presId="urn:microsoft.com/office/officeart/2005/8/layout/hierarchy2"/>
    <dgm:cxn modelId="{8C2E91B0-1DFA-4763-BA28-3B64E2C24955}" type="presParOf" srcId="{F91F2E18-9D75-4D65-A3A9-96B5F622CC47}" destId="{7AFDE947-D196-4F12-A79A-8D25CE040C96}" srcOrd="1" destOrd="0" presId="urn:microsoft.com/office/officeart/2005/8/layout/hierarchy2"/>
    <dgm:cxn modelId="{6F3EBC73-5006-4F5F-A34C-2B1319353B2C}" type="presParOf" srcId="{7AFDE947-D196-4F12-A79A-8D25CE040C96}" destId="{4835427B-5EC5-4888-B758-42AF2EEC54BA}" srcOrd="0" destOrd="0" presId="urn:microsoft.com/office/officeart/2005/8/layout/hierarchy2"/>
    <dgm:cxn modelId="{E2813B78-26F1-4BA4-9AE1-486B0B8A51EC}" type="presParOf" srcId="{4835427B-5EC5-4888-B758-42AF2EEC54BA}" destId="{850BE1B8-EAA9-46D6-AF51-5F92690D7BE7}" srcOrd="0" destOrd="0" presId="urn:microsoft.com/office/officeart/2005/8/layout/hierarchy2"/>
    <dgm:cxn modelId="{219B4D2F-9D89-4413-A85E-2D8483810031}" type="presParOf" srcId="{7AFDE947-D196-4F12-A79A-8D25CE040C96}" destId="{C542AEB2-57EE-4DF3-BAFC-911B30633E0F}" srcOrd="1" destOrd="0" presId="urn:microsoft.com/office/officeart/2005/8/layout/hierarchy2"/>
    <dgm:cxn modelId="{BCCFEAD7-CAA7-460D-838D-1541B0548789}" type="presParOf" srcId="{C542AEB2-57EE-4DF3-BAFC-911B30633E0F}" destId="{1C4459B6-D9DF-4632-889D-5DEF297479E0}" srcOrd="0" destOrd="0" presId="urn:microsoft.com/office/officeart/2005/8/layout/hierarchy2"/>
    <dgm:cxn modelId="{391DEE6C-8EE9-4CA6-94D0-0E553AC38E41}" type="presParOf" srcId="{C542AEB2-57EE-4DF3-BAFC-911B30633E0F}" destId="{CDE8961A-79D4-4FC3-B61D-0B87166CE950}" srcOrd="1" destOrd="0" presId="urn:microsoft.com/office/officeart/2005/8/layout/hierarchy2"/>
    <dgm:cxn modelId="{9369BA3C-55C4-4D22-BC5B-17F4B3B862BC}" type="presParOf" srcId="{82F08D08-0807-456D-AC57-E49B61747AFC}" destId="{CB4991BC-BEB9-493E-8ED2-422B44B6197D}" srcOrd="2" destOrd="0" presId="urn:microsoft.com/office/officeart/2005/8/layout/hierarchy2"/>
    <dgm:cxn modelId="{E0BEC138-0291-4294-B483-7953E4D2478D}" type="presParOf" srcId="{CB4991BC-BEB9-493E-8ED2-422B44B6197D}" destId="{0F7CA80F-CA60-41C0-9F49-70686930EFFC}" srcOrd="0" destOrd="0" presId="urn:microsoft.com/office/officeart/2005/8/layout/hierarchy2"/>
    <dgm:cxn modelId="{2568F12B-841B-4094-8721-4E46FA24B2B7}" type="presParOf" srcId="{82F08D08-0807-456D-AC57-E49B61747AFC}" destId="{B51C7916-953B-498E-B210-83351AD0DF68}" srcOrd="3" destOrd="0" presId="urn:microsoft.com/office/officeart/2005/8/layout/hierarchy2"/>
    <dgm:cxn modelId="{8F693FBD-586B-4959-9FAC-C9AEE5CDB0EF}" type="presParOf" srcId="{B51C7916-953B-498E-B210-83351AD0DF68}" destId="{8138A3A4-E24C-4200-85C9-60AEE12C1C7F}" srcOrd="0" destOrd="0" presId="urn:microsoft.com/office/officeart/2005/8/layout/hierarchy2"/>
    <dgm:cxn modelId="{6262E0DB-8482-4980-9EC2-32C51E80CB88}" type="presParOf" srcId="{B51C7916-953B-498E-B210-83351AD0DF68}" destId="{98FBF002-38E4-4C33-80C8-3E8D4739A618}" srcOrd="1" destOrd="0" presId="urn:microsoft.com/office/officeart/2005/8/layout/hierarchy2"/>
    <dgm:cxn modelId="{F50294EF-118F-4B7F-A735-921E6C297284}" type="presParOf" srcId="{98FBF002-38E4-4C33-80C8-3E8D4739A618}" destId="{4F783886-DB45-451A-BF14-020282D9E392}" srcOrd="0" destOrd="0" presId="urn:microsoft.com/office/officeart/2005/8/layout/hierarchy2"/>
    <dgm:cxn modelId="{E7C63B15-0B9B-4761-97FB-948D9B999C81}" type="presParOf" srcId="{4F783886-DB45-451A-BF14-020282D9E392}" destId="{D8F3E7D3-4859-497F-8DBA-76CA25929CF6}" srcOrd="0" destOrd="0" presId="urn:microsoft.com/office/officeart/2005/8/layout/hierarchy2"/>
    <dgm:cxn modelId="{6CBF9A3D-C03D-4EFA-86DD-00BEAF9CB33C}" type="presParOf" srcId="{98FBF002-38E4-4C33-80C8-3E8D4739A618}" destId="{35A13C7A-1F2C-464A-9814-3C72EFF1DEA7}" srcOrd="1" destOrd="0" presId="urn:microsoft.com/office/officeart/2005/8/layout/hierarchy2"/>
    <dgm:cxn modelId="{9B282769-19D7-43FF-98C2-07DC35F9EF1D}" type="presParOf" srcId="{35A13C7A-1F2C-464A-9814-3C72EFF1DEA7}" destId="{72173416-2BC1-493A-BDA4-5A59E8E49CBB}" srcOrd="0" destOrd="0" presId="urn:microsoft.com/office/officeart/2005/8/layout/hierarchy2"/>
    <dgm:cxn modelId="{0A995D20-7B1B-4C3F-A3B7-ECFF9F286A17}" type="presParOf" srcId="{35A13C7A-1F2C-464A-9814-3C72EFF1DEA7}" destId="{E91016BF-531E-49FF-8FBE-FED8CB576872}" srcOrd="1" destOrd="0" presId="urn:microsoft.com/office/officeart/2005/8/layout/hierarchy2"/>
    <dgm:cxn modelId="{D4BF1256-F08F-4CE2-BAEC-FB189E30BE91}" type="presParOf" srcId="{98FBF002-38E4-4C33-80C8-3E8D4739A618}" destId="{74BD0B13-E78D-48A3-886C-A283C68FF197}" srcOrd="2" destOrd="0" presId="urn:microsoft.com/office/officeart/2005/8/layout/hierarchy2"/>
    <dgm:cxn modelId="{85ADE1DB-4E50-4CA5-8CB8-960EB0CCFC09}" type="presParOf" srcId="{74BD0B13-E78D-48A3-886C-A283C68FF197}" destId="{4824216E-EB72-465B-9407-2A783B8A6FE3}" srcOrd="0" destOrd="0" presId="urn:microsoft.com/office/officeart/2005/8/layout/hierarchy2"/>
    <dgm:cxn modelId="{C1FFD2FF-3BDD-456E-80F1-8B2CA8C69880}" type="presParOf" srcId="{98FBF002-38E4-4C33-80C8-3E8D4739A618}" destId="{21DD5FE4-5F6A-4F54-BAC1-431E77B7406C}" srcOrd="3" destOrd="0" presId="urn:microsoft.com/office/officeart/2005/8/layout/hierarchy2"/>
    <dgm:cxn modelId="{FB121B5A-175F-49FF-9A1D-E20F84149BD2}" type="presParOf" srcId="{21DD5FE4-5F6A-4F54-BAC1-431E77B7406C}" destId="{572DD17D-4202-43DB-AECA-CE2356BE4323}" srcOrd="0" destOrd="0" presId="urn:microsoft.com/office/officeart/2005/8/layout/hierarchy2"/>
    <dgm:cxn modelId="{3368D68E-D6BA-4743-A2C3-D157A6C86852}" type="presParOf" srcId="{21DD5FE4-5F6A-4F54-BAC1-431E77B7406C}" destId="{BF5E5A30-2905-4E48-A7B7-11943AD017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7AB86-2358-4AA7-86CF-A471AB92EC5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6A897565-DD3A-4ACD-8EDB-7D8CD7E295B8}">
      <dgm:prSet phldrT="[Text]"/>
      <dgm:spPr>
        <a:solidFill>
          <a:srgbClr val="0070C0"/>
        </a:solidFill>
      </dgm:spPr>
      <dgm:t>
        <a:bodyPr/>
        <a:lstStyle/>
        <a:p>
          <a:r>
            <a:rPr lang="sl-SI" dirty="0"/>
            <a:t>Blage do zmerne hemoptize</a:t>
          </a:r>
        </a:p>
      </dgm:t>
    </dgm:pt>
    <dgm:pt modelId="{1CD79121-68B1-4BA2-AD61-5313FA127902}" type="parTrans" cxnId="{300D4AE5-C6D6-4C01-BAFF-E9445B144A83}">
      <dgm:prSet/>
      <dgm:spPr/>
      <dgm:t>
        <a:bodyPr/>
        <a:lstStyle/>
        <a:p>
          <a:endParaRPr lang="sl-SI"/>
        </a:p>
      </dgm:t>
    </dgm:pt>
    <dgm:pt modelId="{317DDB97-FA99-4BAE-B16D-068545128C57}" type="sibTrans" cxnId="{300D4AE5-C6D6-4C01-BAFF-E9445B144A83}">
      <dgm:prSet/>
      <dgm:spPr/>
      <dgm:t>
        <a:bodyPr/>
        <a:lstStyle/>
        <a:p>
          <a:endParaRPr lang="sl-SI"/>
        </a:p>
      </dgm:t>
    </dgm:pt>
    <dgm:pt modelId="{D829F3AE-9361-475A-BB7C-96EA575F26E3}">
      <dgm:prSet phldrT="[Text]"/>
      <dgm:spPr/>
      <dgm:t>
        <a:bodyPr/>
        <a:lstStyle/>
        <a:p>
          <a:r>
            <a:rPr lang="sl-SI" dirty="0"/>
            <a:t>-bronhoskopija</a:t>
          </a:r>
        </a:p>
        <a:p>
          <a:r>
            <a:rPr lang="sl-SI" dirty="0"/>
            <a:t>- embolizacija</a:t>
          </a:r>
        </a:p>
        <a:p>
          <a:r>
            <a:rPr lang="sl-SI" dirty="0"/>
            <a:t>- hemostiptično obsevanje</a:t>
          </a:r>
        </a:p>
        <a:p>
          <a:r>
            <a:rPr lang="sl-SI" dirty="0"/>
            <a:t>- prehodno traneksaminska kislina</a:t>
          </a:r>
        </a:p>
      </dgm:t>
    </dgm:pt>
    <dgm:pt modelId="{CF6EAE0E-99BE-42EA-98B9-77187D9D8F9B}" type="parTrans" cxnId="{32DA4BAE-F86F-4963-92AD-8CC915A9E94D}">
      <dgm:prSet/>
      <dgm:spPr/>
      <dgm:t>
        <a:bodyPr/>
        <a:lstStyle/>
        <a:p>
          <a:endParaRPr lang="sl-SI"/>
        </a:p>
      </dgm:t>
    </dgm:pt>
    <dgm:pt modelId="{144F4BDF-5C35-4E31-A2A9-54F2B6199FCC}" type="sibTrans" cxnId="{32DA4BAE-F86F-4963-92AD-8CC915A9E94D}">
      <dgm:prSet/>
      <dgm:spPr/>
      <dgm:t>
        <a:bodyPr/>
        <a:lstStyle/>
        <a:p>
          <a:endParaRPr lang="sl-SI"/>
        </a:p>
      </dgm:t>
    </dgm:pt>
    <dgm:pt modelId="{A60F327F-94BD-4E94-BBE1-5503D88A688A}">
      <dgm:prSet phldrT="[Text]"/>
      <dgm:spPr>
        <a:ln cmpd="sng">
          <a:solidFill>
            <a:srgbClr val="C00000"/>
          </a:solidFill>
        </a:ln>
      </dgm:spPr>
      <dgm:t>
        <a:bodyPr/>
        <a:lstStyle/>
        <a:p>
          <a:r>
            <a:rPr lang="sl-SI" dirty="0"/>
            <a:t>-traneksaminska kislina</a:t>
          </a:r>
        </a:p>
        <a:p>
          <a:r>
            <a:rPr lang="sl-SI" dirty="0"/>
            <a:t>-pomiritev bolnika, družine</a:t>
          </a:r>
        </a:p>
        <a:p>
          <a:r>
            <a:rPr lang="sl-SI" dirty="0"/>
            <a:t>-temne rjuhe</a:t>
          </a:r>
        </a:p>
        <a:p>
          <a:r>
            <a:rPr lang="sl-SI" dirty="0"/>
            <a:t>Naj ne zbira izpljunkov, ne v bele robčke</a:t>
          </a:r>
        </a:p>
      </dgm:t>
    </dgm:pt>
    <dgm:pt modelId="{55CECF8A-BC0C-44E1-98D2-2B71845517FE}" type="parTrans" cxnId="{E882378D-134E-4906-83F3-30C01BA925C5}">
      <dgm:prSet/>
      <dgm:spPr/>
      <dgm:t>
        <a:bodyPr/>
        <a:lstStyle/>
        <a:p>
          <a:endParaRPr lang="sl-SI"/>
        </a:p>
      </dgm:t>
    </dgm:pt>
    <dgm:pt modelId="{75C2D4FC-CFE6-484F-8184-C3CA9D0C03E3}" type="sibTrans" cxnId="{E882378D-134E-4906-83F3-30C01BA925C5}">
      <dgm:prSet/>
      <dgm:spPr/>
      <dgm:t>
        <a:bodyPr/>
        <a:lstStyle/>
        <a:p>
          <a:endParaRPr lang="sl-SI"/>
        </a:p>
      </dgm:t>
    </dgm:pt>
    <dgm:pt modelId="{67644974-3F41-4E3A-AA86-EC4497C88B8C}">
      <dgm:prSet phldrT="[Text]"/>
      <dgm:spPr>
        <a:solidFill>
          <a:srgbClr val="FF0000"/>
        </a:solidFill>
      </dgm:spPr>
      <dgm:t>
        <a:bodyPr/>
        <a:lstStyle/>
        <a:p>
          <a:r>
            <a:rPr lang="sl-SI" dirty="0"/>
            <a:t>Življenje ogrožujoče, prizadet pacient</a:t>
          </a:r>
        </a:p>
      </dgm:t>
    </dgm:pt>
    <dgm:pt modelId="{1344A854-85BD-4E02-B39F-8D86120AC2BC}" type="parTrans" cxnId="{B11C28C2-97C6-4483-89B9-456A046F8522}">
      <dgm:prSet/>
      <dgm:spPr/>
      <dgm:t>
        <a:bodyPr/>
        <a:lstStyle/>
        <a:p>
          <a:endParaRPr lang="sl-SI"/>
        </a:p>
      </dgm:t>
    </dgm:pt>
    <dgm:pt modelId="{4123FD17-72CD-4A2E-B072-5F7EC60E04DB}" type="sibTrans" cxnId="{B11C28C2-97C6-4483-89B9-456A046F8522}">
      <dgm:prSet/>
      <dgm:spPr/>
      <dgm:t>
        <a:bodyPr/>
        <a:lstStyle/>
        <a:p>
          <a:endParaRPr lang="sl-SI"/>
        </a:p>
      </dgm:t>
    </dgm:pt>
    <dgm:pt modelId="{F1B5A141-7A67-4775-AA44-7D19D7DDADAE}">
      <dgm:prSet phldrT="[Text]"/>
      <dgm:spPr/>
      <dgm:t>
        <a:bodyPr/>
        <a:lstStyle/>
        <a:p>
          <a:r>
            <a:rPr lang="sl-SI" dirty="0"/>
            <a:t>-položaj na stran od koder krvavi</a:t>
          </a:r>
        </a:p>
        <a:p>
          <a:r>
            <a:rPr lang="sl-SI" dirty="0"/>
            <a:t>-bronhoskopija</a:t>
          </a:r>
        </a:p>
        <a:p>
          <a:r>
            <a:rPr lang="sl-SI" dirty="0"/>
            <a:t>-embolizacija</a:t>
          </a:r>
        </a:p>
        <a:p>
          <a:r>
            <a:rPr lang="sl-SI" dirty="0"/>
            <a:t>-podporni ukrepi</a:t>
          </a:r>
        </a:p>
        <a:p>
          <a:r>
            <a:rPr lang="sl-SI" dirty="0"/>
            <a:t>-dihalna pot</a:t>
          </a:r>
        </a:p>
      </dgm:t>
    </dgm:pt>
    <dgm:pt modelId="{FB519BA4-0C37-4345-BC43-FB0EBD3CE6CC}" type="parTrans" cxnId="{FF2A2013-103B-48D1-8EA7-C779452B3CBD}">
      <dgm:prSet/>
      <dgm:spPr/>
      <dgm:t>
        <a:bodyPr/>
        <a:lstStyle/>
        <a:p>
          <a:endParaRPr lang="sl-SI"/>
        </a:p>
      </dgm:t>
    </dgm:pt>
    <dgm:pt modelId="{8A30A45C-1E0A-4D0B-B3F6-09C9915761F0}" type="sibTrans" cxnId="{FF2A2013-103B-48D1-8EA7-C779452B3CBD}">
      <dgm:prSet/>
      <dgm:spPr/>
      <dgm:t>
        <a:bodyPr/>
        <a:lstStyle/>
        <a:p>
          <a:endParaRPr lang="sl-SI"/>
        </a:p>
      </dgm:t>
    </dgm:pt>
    <dgm:pt modelId="{7D70727C-79D7-4A95-9677-0FE643A6C4E5}">
      <dgm:prSet phldrT="[Text]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sl-SI" dirty="0"/>
            <a:t>Sedacija z midazolamom 5mg i.v./s.c. na 5 min do sedacije</a:t>
          </a:r>
        </a:p>
      </dgm:t>
    </dgm:pt>
    <dgm:pt modelId="{2D7E693D-DCA7-4DFE-828A-D535F13EE1C7}" type="parTrans" cxnId="{49C23018-A18B-4AB3-A9D8-9608E530D98E}">
      <dgm:prSet/>
      <dgm:spPr/>
      <dgm:t>
        <a:bodyPr/>
        <a:lstStyle/>
        <a:p>
          <a:endParaRPr lang="sl-SI"/>
        </a:p>
      </dgm:t>
    </dgm:pt>
    <dgm:pt modelId="{13CD540D-A656-4EB0-AC8D-9345AD272C8B}" type="sibTrans" cxnId="{49C23018-A18B-4AB3-A9D8-9608E530D98E}">
      <dgm:prSet/>
      <dgm:spPr/>
      <dgm:t>
        <a:bodyPr/>
        <a:lstStyle/>
        <a:p>
          <a:endParaRPr lang="sl-SI"/>
        </a:p>
      </dgm:t>
    </dgm:pt>
    <dgm:pt modelId="{D2C97870-784A-4F37-A56C-9E609D970672}" type="pres">
      <dgm:prSet presAssocID="{D457AB86-2358-4AA7-86CF-A471AB92EC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036461-5C50-49B3-9CBB-0CCB17632193}" type="pres">
      <dgm:prSet presAssocID="{6A897565-DD3A-4ACD-8EDB-7D8CD7E295B8}" presName="root" presStyleCnt="0"/>
      <dgm:spPr/>
    </dgm:pt>
    <dgm:pt modelId="{0DE99F3A-8D61-436C-95FA-5827C43C058E}" type="pres">
      <dgm:prSet presAssocID="{6A897565-DD3A-4ACD-8EDB-7D8CD7E295B8}" presName="rootComposite" presStyleCnt="0"/>
      <dgm:spPr/>
    </dgm:pt>
    <dgm:pt modelId="{605ACD59-7EF1-4293-9F02-46A78BC99FFC}" type="pres">
      <dgm:prSet presAssocID="{6A897565-DD3A-4ACD-8EDB-7D8CD7E295B8}" presName="rootText" presStyleLbl="node1" presStyleIdx="0" presStyleCnt="2"/>
      <dgm:spPr/>
    </dgm:pt>
    <dgm:pt modelId="{163AC76A-383E-427E-BCA5-2EC2D272723C}" type="pres">
      <dgm:prSet presAssocID="{6A897565-DD3A-4ACD-8EDB-7D8CD7E295B8}" presName="rootConnector" presStyleLbl="node1" presStyleIdx="0" presStyleCnt="2"/>
      <dgm:spPr/>
    </dgm:pt>
    <dgm:pt modelId="{0F89A1F9-515E-4611-A03D-082B37717E07}" type="pres">
      <dgm:prSet presAssocID="{6A897565-DD3A-4ACD-8EDB-7D8CD7E295B8}" presName="childShape" presStyleCnt="0"/>
      <dgm:spPr/>
    </dgm:pt>
    <dgm:pt modelId="{0E7724B9-742A-4879-9EEA-26A8BD19DE41}" type="pres">
      <dgm:prSet presAssocID="{CF6EAE0E-99BE-42EA-98B9-77187D9D8F9B}" presName="Name13" presStyleLbl="parChTrans1D2" presStyleIdx="0" presStyleCnt="4"/>
      <dgm:spPr/>
    </dgm:pt>
    <dgm:pt modelId="{DB3DDC14-531D-4A26-BE90-9C7D2852CB1B}" type="pres">
      <dgm:prSet presAssocID="{D829F3AE-9361-475A-BB7C-96EA575F26E3}" presName="childText" presStyleLbl="bgAcc1" presStyleIdx="0" presStyleCnt="4">
        <dgm:presLayoutVars>
          <dgm:bulletEnabled val="1"/>
        </dgm:presLayoutVars>
      </dgm:prSet>
      <dgm:spPr/>
    </dgm:pt>
    <dgm:pt modelId="{7BE96D07-0D0F-4B55-A455-B78169902C68}" type="pres">
      <dgm:prSet presAssocID="{55CECF8A-BC0C-44E1-98D2-2B71845517FE}" presName="Name13" presStyleLbl="parChTrans1D2" presStyleIdx="1" presStyleCnt="4"/>
      <dgm:spPr/>
    </dgm:pt>
    <dgm:pt modelId="{A793B3FF-A3E1-4991-AF11-38D02242DA57}" type="pres">
      <dgm:prSet presAssocID="{A60F327F-94BD-4E94-BBE1-5503D88A688A}" presName="childText" presStyleLbl="bgAcc1" presStyleIdx="1" presStyleCnt="4">
        <dgm:presLayoutVars>
          <dgm:bulletEnabled val="1"/>
        </dgm:presLayoutVars>
      </dgm:prSet>
      <dgm:spPr/>
    </dgm:pt>
    <dgm:pt modelId="{B78D5F75-6DEB-427B-B4CA-7CB49D49E1A4}" type="pres">
      <dgm:prSet presAssocID="{67644974-3F41-4E3A-AA86-EC4497C88B8C}" presName="root" presStyleCnt="0"/>
      <dgm:spPr/>
    </dgm:pt>
    <dgm:pt modelId="{870D9BBE-3821-47FF-B0C5-51F6594A02FB}" type="pres">
      <dgm:prSet presAssocID="{67644974-3F41-4E3A-AA86-EC4497C88B8C}" presName="rootComposite" presStyleCnt="0"/>
      <dgm:spPr/>
    </dgm:pt>
    <dgm:pt modelId="{ED653502-4B4A-4230-BFD1-4CDBF49ACAC6}" type="pres">
      <dgm:prSet presAssocID="{67644974-3F41-4E3A-AA86-EC4497C88B8C}" presName="rootText" presStyleLbl="node1" presStyleIdx="1" presStyleCnt="2"/>
      <dgm:spPr/>
    </dgm:pt>
    <dgm:pt modelId="{3DE32DFF-D980-4BEA-B915-3A1C2B3C5D9A}" type="pres">
      <dgm:prSet presAssocID="{67644974-3F41-4E3A-AA86-EC4497C88B8C}" presName="rootConnector" presStyleLbl="node1" presStyleIdx="1" presStyleCnt="2"/>
      <dgm:spPr/>
    </dgm:pt>
    <dgm:pt modelId="{C508A5F8-4818-4FDA-99A3-30212788821F}" type="pres">
      <dgm:prSet presAssocID="{67644974-3F41-4E3A-AA86-EC4497C88B8C}" presName="childShape" presStyleCnt="0"/>
      <dgm:spPr/>
    </dgm:pt>
    <dgm:pt modelId="{D3C178B0-BB8D-4DDD-999C-17A09BBD5A22}" type="pres">
      <dgm:prSet presAssocID="{FB519BA4-0C37-4345-BC43-FB0EBD3CE6CC}" presName="Name13" presStyleLbl="parChTrans1D2" presStyleIdx="2" presStyleCnt="4"/>
      <dgm:spPr/>
    </dgm:pt>
    <dgm:pt modelId="{0313CE48-C11B-49A2-8B06-3886902A5B3E}" type="pres">
      <dgm:prSet presAssocID="{F1B5A141-7A67-4775-AA44-7D19D7DDADAE}" presName="childText" presStyleLbl="bgAcc1" presStyleIdx="2" presStyleCnt="4">
        <dgm:presLayoutVars>
          <dgm:bulletEnabled val="1"/>
        </dgm:presLayoutVars>
      </dgm:prSet>
      <dgm:spPr/>
    </dgm:pt>
    <dgm:pt modelId="{BD13F0A3-9D32-41C6-8B29-72271E6528C4}" type="pres">
      <dgm:prSet presAssocID="{2D7E693D-DCA7-4DFE-828A-D535F13EE1C7}" presName="Name13" presStyleLbl="parChTrans1D2" presStyleIdx="3" presStyleCnt="4"/>
      <dgm:spPr/>
    </dgm:pt>
    <dgm:pt modelId="{1D82E1F4-A1CD-41AC-8505-F66505C73210}" type="pres">
      <dgm:prSet presAssocID="{7D70727C-79D7-4A95-9677-0FE643A6C4E5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FF17F710-0FAC-48E9-85FD-16BB2797D9CD}" type="presOf" srcId="{A60F327F-94BD-4E94-BBE1-5503D88A688A}" destId="{A793B3FF-A3E1-4991-AF11-38D02242DA57}" srcOrd="0" destOrd="0" presId="urn:microsoft.com/office/officeart/2005/8/layout/hierarchy3"/>
    <dgm:cxn modelId="{FF2A2013-103B-48D1-8EA7-C779452B3CBD}" srcId="{67644974-3F41-4E3A-AA86-EC4497C88B8C}" destId="{F1B5A141-7A67-4775-AA44-7D19D7DDADAE}" srcOrd="0" destOrd="0" parTransId="{FB519BA4-0C37-4345-BC43-FB0EBD3CE6CC}" sibTransId="{8A30A45C-1E0A-4D0B-B3F6-09C9915761F0}"/>
    <dgm:cxn modelId="{49C23018-A18B-4AB3-A9D8-9608E530D98E}" srcId="{67644974-3F41-4E3A-AA86-EC4497C88B8C}" destId="{7D70727C-79D7-4A95-9677-0FE643A6C4E5}" srcOrd="1" destOrd="0" parTransId="{2D7E693D-DCA7-4DFE-828A-D535F13EE1C7}" sibTransId="{13CD540D-A656-4EB0-AC8D-9345AD272C8B}"/>
    <dgm:cxn modelId="{E2BFC71E-CF45-45E8-85D8-F56F830908CA}" type="presOf" srcId="{7D70727C-79D7-4A95-9677-0FE643A6C4E5}" destId="{1D82E1F4-A1CD-41AC-8505-F66505C73210}" srcOrd="0" destOrd="0" presId="urn:microsoft.com/office/officeart/2005/8/layout/hierarchy3"/>
    <dgm:cxn modelId="{ECDD6720-5983-46E8-AC53-B577FE36F5AF}" type="presOf" srcId="{67644974-3F41-4E3A-AA86-EC4497C88B8C}" destId="{3DE32DFF-D980-4BEA-B915-3A1C2B3C5D9A}" srcOrd="1" destOrd="0" presId="urn:microsoft.com/office/officeart/2005/8/layout/hierarchy3"/>
    <dgm:cxn modelId="{DC20C521-17AD-4943-94BC-99F009EF107D}" type="presOf" srcId="{FB519BA4-0C37-4345-BC43-FB0EBD3CE6CC}" destId="{D3C178B0-BB8D-4DDD-999C-17A09BBD5A22}" srcOrd="0" destOrd="0" presId="urn:microsoft.com/office/officeart/2005/8/layout/hierarchy3"/>
    <dgm:cxn modelId="{660BA94D-B603-4BDC-A863-9958D6AF44B5}" type="presOf" srcId="{CF6EAE0E-99BE-42EA-98B9-77187D9D8F9B}" destId="{0E7724B9-742A-4879-9EEA-26A8BD19DE41}" srcOrd="0" destOrd="0" presId="urn:microsoft.com/office/officeart/2005/8/layout/hierarchy3"/>
    <dgm:cxn modelId="{D0BE5A53-609B-450B-A70A-3D79D72361B3}" type="presOf" srcId="{D829F3AE-9361-475A-BB7C-96EA575F26E3}" destId="{DB3DDC14-531D-4A26-BE90-9C7D2852CB1B}" srcOrd="0" destOrd="0" presId="urn:microsoft.com/office/officeart/2005/8/layout/hierarchy3"/>
    <dgm:cxn modelId="{E882378D-134E-4906-83F3-30C01BA925C5}" srcId="{6A897565-DD3A-4ACD-8EDB-7D8CD7E295B8}" destId="{A60F327F-94BD-4E94-BBE1-5503D88A688A}" srcOrd="1" destOrd="0" parTransId="{55CECF8A-BC0C-44E1-98D2-2B71845517FE}" sibTransId="{75C2D4FC-CFE6-484F-8184-C3CA9D0C03E3}"/>
    <dgm:cxn modelId="{3D79EC97-7A2D-4608-82B0-8C82F1AAE8DA}" type="presOf" srcId="{D457AB86-2358-4AA7-86CF-A471AB92EC55}" destId="{D2C97870-784A-4F37-A56C-9E609D970672}" srcOrd="0" destOrd="0" presId="urn:microsoft.com/office/officeart/2005/8/layout/hierarchy3"/>
    <dgm:cxn modelId="{32DA4BAE-F86F-4963-92AD-8CC915A9E94D}" srcId="{6A897565-DD3A-4ACD-8EDB-7D8CD7E295B8}" destId="{D829F3AE-9361-475A-BB7C-96EA575F26E3}" srcOrd="0" destOrd="0" parTransId="{CF6EAE0E-99BE-42EA-98B9-77187D9D8F9B}" sibTransId="{144F4BDF-5C35-4E31-A2A9-54F2B6199FCC}"/>
    <dgm:cxn modelId="{57A90ABB-3975-4146-B2CD-A955289FF6B3}" type="presOf" srcId="{2D7E693D-DCA7-4DFE-828A-D535F13EE1C7}" destId="{BD13F0A3-9D32-41C6-8B29-72271E6528C4}" srcOrd="0" destOrd="0" presId="urn:microsoft.com/office/officeart/2005/8/layout/hierarchy3"/>
    <dgm:cxn modelId="{B11C28C2-97C6-4483-89B9-456A046F8522}" srcId="{D457AB86-2358-4AA7-86CF-A471AB92EC55}" destId="{67644974-3F41-4E3A-AA86-EC4497C88B8C}" srcOrd="1" destOrd="0" parTransId="{1344A854-85BD-4E02-B39F-8D86120AC2BC}" sibTransId="{4123FD17-72CD-4A2E-B072-5F7EC60E04DB}"/>
    <dgm:cxn modelId="{0AE727C3-859E-4EE9-B45F-A4ED1BAADF2B}" type="presOf" srcId="{6A897565-DD3A-4ACD-8EDB-7D8CD7E295B8}" destId="{163AC76A-383E-427E-BCA5-2EC2D272723C}" srcOrd="1" destOrd="0" presId="urn:microsoft.com/office/officeart/2005/8/layout/hierarchy3"/>
    <dgm:cxn modelId="{D9DAA7DB-6F0E-4531-8E31-A1D8DB64BA50}" type="presOf" srcId="{F1B5A141-7A67-4775-AA44-7D19D7DDADAE}" destId="{0313CE48-C11B-49A2-8B06-3886902A5B3E}" srcOrd="0" destOrd="0" presId="urn:microsoft.com/office/officeart/2005/8/layout/hierarchy3"/>
    <dgm:cxn modelId="{300D4AE5-C6D6-4C01-BAFF-E9445B144A83}" srcId="{D457AB86-2358-4AA7-86CF-A471AB92EC55}" destId="{6A897565-DD3A-4ACD-8EDB-7D8CD7E295B8}" srcOrd="0" destOrd="0" parTransId="{1CD79121-68B1-4BA2-AD61-5313FA127902}" sibTransId="{317DDB97-FA99-4BAE-B16D-068545128C57}"/>
    <dgm:cxn modelId="{610E16EC-79C2-4F8B-8A50-DBFB5CEB0573}" type="presOf" srcId="{6A897565-DD3A-4ACD-8EDB-7D8CD7E295B8}" destId="{605ACD59-7EF1-4293-9F02-46A78BC99FFC}" srcOrd="0" destOrd="0" presId="urn:microsoft.com/office/officeart/2005/8/layout/hierarchy3"/>
    <dgm:cxn modelId="{13F9B6F2-FF83-40DB-8ECD-7381A15A1878}" type="presOf" srcId="{55CECF8A-BC0C-44E1-98D2-2B71845517FE}" destId="{7BE96D07-0D0F-4B55-A455-B78169902C68}" srcOrd="0" destOrd="0" presId="urn:microsoft.com/office/officeart/2005/8/layout/hierarchy3"/>
    <dgm:cxn modelId="{A18C45FC-3D9A-4C06-9D8B-CC404944D39A}" type="presOf" srcId="{67644974-3F41-4E3A-AA86-EC4497C88B8C}" destId="{ED653502-4B4A-4230-BFD1-4CDBF49ACAC6}" srcOrd="0" destOrd="0" presId="urn:microsoft.com/office/officeart/2005/8/layout/hierarchy3"/>
    <dgm:cxn modelId="{1C4922F3-8F4E-4626-B8FC-BFFF0CE2DE8D}" type="presParOf" srcId="{D2C97870-784A-4F37-A56C-9E609D970672}" destId="{8A036461-5C50-49B3-9CBB-0CCB17632193}" srcOrd="0" destOrd="0" presId="urn:microsoft.com/office/officeart/2005/8/layout/hierarchy3"/>
    <dgm:cxn modelId="{A8D02758-5DF7-46BB-BD80-127ECCD60A5A}" type="presParOf" srcId="{8A036461-5C50-49B3-9CBB-0CCB17632193}" destId="{0DE99F3A-8D61-436C-95FA-5827C43C058E}" srcOrd="0" destOrd="0" presId="urn:microsoft.com/office/officeart/2005/8/layout/hierarchy3"/>
    <dgm:cxn modelId="{9316B2BA-ACFD-4F0E-9C48-D68A0250DD23}" type="presParOf" srcId="{0DE99F3A-8D61-436C-95FA-5827C43C058E}" destId="{605ACD59-7EF1-4293-9F02-46A78BC99FFC}" srcOrd="0" destOrd="0" presId="urn:microsoft.com/office/officeart/2005/8/layout/hierarchy3"/>
    <dgm:cxn modelId="{A5713660-B5CC-48C5-8555-BAF6FBE9A8BA}" type="presParOf" srcId="{0DE99F3A-8D61-436C-95FA-5827C43C058E}" destId="{163AC76A-383E-427E-BCA5-2EC2D272723C}" srcOrd="1" destOrd="0" presId="urn:microsoft.com/office/officeart/2005/8/layout/hierarchy3"/>
    <dgm:cxn modelId="{C38CA345-797B-4D72-A7EE-C526BF366EE0}" type="presParOf" srcId="{8A036461-5C50-49B3-9CBB-0CCB17632193}" destId="{0F89A1F9-515E-4611-A03D-082B37717E07}" srcOrd="1" destOrd="0" presId="urn:microsoft.com/office/officeart/2005/8/layout/hierarchy3"/>
    <dgm:cxn modelId="{BE14DED7-7F88-4325-82A3-011ADADE48AA}" type="presParOf" srcId="{0F89A1F9-515E-4611-A03D-082B37717E07}" destId="{0E7724B9-742A-4879-9EEA-26A8BD19DE41}" srcOrd="0" destOrd="0" presId="urn:microsoft.com/office/officeart/2005/8/layout/hierarchy3"/>
    <dgm:cxn modelId="{00CBEC8E-8CE1-4C27-A11F-94CDB94249CA}" type="presParOf" srcId="{0F89A1F9-515E-4611-A03D-082B37717E07}" destId="{DB3DDC14-531D-4A26-BE90-9C7D2852CB1B}" srcOrd="1" destOrd="0" presId="urn:microsoft.com/office/officeart/2005/8/layout/hierarchy3"/>
    <dgm:cxn modelId="{AC0E173C-7C10-4E4E-A889-69486A336155}" type="presParOf" srcId="{0F89A1F9-515E-4611-A03D-082B37717E07}" destId="{7BE96D07-0D0F-4B55-A455-B78169902C68}" srcOrd="2" destOrd="0" presId="urn:microsoft.com/office/officeart/2005/8/layout/hierarchy3"/>
    <dgm:cxn modelId="{AF8A65BD-67C2-4739-B1DA-F9ED98D08395}" type="presParOf" srcId="{0F89A1F9-515E-4611-A03D-082B37717E07}" destId="{A793B3FF-A3E1-4991-AF11-38D02242DA57}" srcOrd="3" destOrd="0" presId="urn:microsoft.com/office/officeart/2005/8/layout/hierarchy3"/>
    <dgm:cxn modelId="{1ECD2DD6-A5B6-4156-99D6-C8312D4F21D9}" type="presParOf" srcId="{D2C97870-784A-4F37-A56C-9E609D970672}" destId="{B78D5F75-6DEB-427B-B4CA-7CB49D49E1A4}" srcOrd="1" destOrd="0" presId="urn:microsoft.com/office/officeart/2005/8/layout/hierarchy3"/>
    <dgm:cxn modelId="{BB4D194F-008D-4069-B4EA-2BDD969CB3FD}" type="presParOf" srcId="{B78D5F75-6DEB-427B-B4CA-7CB49D49E1A4}" destId="{870D9BBE-3821-47FF-B0C5-51F6594A02FB}" srcOrd="0" destOrd="0" presId="urn:microsoft.com/office/officeart/2005/8/layout/hierarchy3"/>
    <dgm:cxn modelId="{E996A919-5DFA-4701-A32E-9D1D5A94BC11}" type="presParOf" srcId="{870D9BBE-3821-47FF-B0C5-51F6594A02FB}" destId="{ED653502-4B4A-4230-BFD1-4CDBF49ACAC6}" srcOrd="0" destOrd="0" presId="urn:microsoft.com/office/officeart/2005/8/layout/hierarchy3"/>
    <dgm:cxn modelId="{9554089A-9648-4290-91E8-C28BB621B29A}" type="presParOf" srcId="{870D9BBE-3821-47FF-B0C5-51F6594A02FB}" destId="{3DE32DFF-D980-4BEA-B915-3A1C2B3C5D9A}" srcOrd="1" destOrd="0" presId="urn:microsoft.com/office/officeart/2005/8/layout/hierarchy3"/>
    <dgm:cxn modelId="{1565B666-3A13-41D3-B5EE-8F74559F099A}" type="presParOf" srcId="{B78D5F75-6DEB-427B-B4CA-7CB49D49E1A4}" destId="{C508A5F8-4818-4FDA-99A3-30212788821F}" srcOrd="1" destOrd="0" presId="urn:microsoft.com/office/officeart/2005/8/layout/hierarchy3"/>
    <dgm:cxn modelId="{C8577681-8721-4B8F-BDEA-8584EEFC77C5}" type="presParOf" srcId="{C508A5F8-4818-4FDA-99A3-30212788821F}" destId="{D3C178B0-BB8D-4DDD-999C-17A09BBD5A22}" srcOrd="0" destOrd="0" presId="urn:microsoft.com/office/officeart/2005/8/layout/hierarchy3"/>
    <dgm:cxn modelId="{AAE8A7C7-DE7E-4470-AB5B-091AE4094841}" type="presParOf" srcId="{C508A5F8-4818-4FDA-99A3-30212788821F}" destId="{0313CE48-C11B-49A2-8B06-3886902A5B3E}" srcOrd="1" destOrd="0" presId="urn:microsoft.com/office/officeart/2005/8/layout/hierarchy3"/>
    <dgm:cxn modelId="{88271CE1-6085-4456-B500-EB2896297DA8}" type="presParOf" srcId="{C508A5F8-4818-4FDA-99A3-30212788821F}" destId="{BD13F0A3-9D32-41C6-8B29-72271E6528C4}" srcOrd="2" destOrd="0" presId="urn:microsoft.com/office/officeart/2005/8/layout/hierarchy3"/>
    <dgm:cxn modelId="{460F691D-D605-4A9F-9B48-135E10C52A84}" type="presParOf" srcId="{C508A5F8-4818-4FDA-99A3-30212788821F}" destId="{1D82E1F4-A1CD-41AC-8505-F66505C7321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C18B5-30BB-40B3-9C94-D610EF69AE08}">
      <dsp:nvSpPr>
        <dsp:cNvPr id="0" name=""/>
        <dsp:cNvSpPr/>
      </dsp:nvSpPr>
      <dsp:spPr>
        <a:xfrm>
          <a:off x="1963" y="1964575"/>
          <a:ext cx="2164556" cy="10822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vzrok</a:t>
          </a:r>
        </a:p>
      </dsp:txBody>
      <dsp:txXfrm>
        <a:off x="33662" y="1996274"/>
        <a:ext cx="2101158" cy="1018880"/>
      </dsp:txXfrm>
    </dsp:sp>
    <dsp:sp modelId="{259ABE62-C841-442E-ADDA-643A8ED40DC5}">
      <dsp:nvSpPr>
        <dsp:cNvPr id="0" name=""/>
        <dsp:cNvSpPr/>
      </dsp:nvSpPr>
      <dsp:spPr>
        <a:xfrm rot="18770822">
          <a:off x="1962837" y="2016790"/>
          <a:ext cx="1273187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273187" y="221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67600" y="2007152"/>
        <a:ext cx="63659" cy="63659"/>
      </dsp:txXfrm>
    </dsp:sp>
    <dsp:sp modelId="{F0F23659-84E7-4AEB-8408-597AD9DDFD95}">
      <dsp:nvSpPr>
        <dsp:cNvPr id="0" name=""/>
        <dsp:cNvSpPr/>
      </dsp:nvSpPr>
      <dsp:spPr>
        <a:xfrm>
          <a:off x="3032341" y="1031111"/>
          <a:ext cx="2164556" cy="10822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reverzibilen</a:t>
          </a:r>
        </a:p>
      </dsp:txBody>
      <dsp:txXfrm>
        <a:off x="3064040" y="1062810"/>
        <a:ext cx="2101158" cy="1018880"/>
      </dsp:txXfrm>
    </dsp:sp>
    <dsp:sp modelId="{9BE1E456-8ABE-449B-A982-F5370E929595}">
      <dsp:nvSpPr>
        <dsp:cNvPr id="0" name=""/>
        <dsp:cNvSpPr/>
      </dsp:nvSpPr>
      <dsp:spPr>
        <a:xfrm rot="19457599">
          <a:off x="5096677" y="1238902"/>
          <a:ext cx="1066263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066263" y="221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603152" y="1234438"/>
        <a:ext cx="53313" cy="53313"/>
      </dsp:txXfrm>
    </dsp:sp>
    <dsp:sp modelId="{181A8E88-7E99-416A-8643-533049BC2394}">
      <dsp:nvSpPr>
        <dsp:cNvPr id="0" name=""/>
        <dsp:cNvSpPr/>
      </dsp:nvSpPr>
      <dsp:spPr>
        <a:xfrm>
          <a:off x="6062720" y="408801"/>
          <a:ext cx="2164556" cy="10822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Zdravljenje vzroka</a:t>
          </a:r>
        </a:p>
      </dsp:txBody>
      <dsp:txXfrm>
        <a:off x="6094419" y="440500"/>
        <a:ext cx="2101158" cy="1018880"/>
      </dsp:txXfrm>
    </dsp:sp>
    <dsp:sp modelId="{E7345C52-D3A5-4DF7-AA97-CBDBCD1E9243}">
      <dsp:nvSpPr>
        <dsp:cNvPr id="0" name=""/>
        <dsp:cNvSpPr/>
      </dsp:nvSpPr>
      <dsp:spPr>
        <a:xfrm rot="2142401">
          <a:off x="5096677" y="1861212"/>
          <a:ext cx="1066263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066263" y="221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603152" y="1856748"/>
        <a:ext cx="53313" cy="53313"/>
      </dsp:txXfrm>
    </dsp:sp>
    <dsp:sp modelId="{AA45E9EB-0354-41CF-9BDA-6EF4A704039A}">
      <dsp:nvSpPr>
        <dsp:cNvPr id="0" name=""/>
        <dsp:cNvSpPr/>
      </dsp:nvSpPr>
      <dsp:spPr>
        <a:xfrm>
          <a:off x="6062720" y="1653420"/>
          <a:ext cx="2164556" cy="10822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Zdravljenje simptoma</a:t>
          </a:r>
        </a:p>
      </dsp:txBody>
      <dsp:txXfrm>
        <a:off x="6094419" y="1685119"/>
        <a:ext cx="2101158" cy="1018880"/>
      </dsp:txXfrm>
    </dsp:sp>
    <dsp:sp modelId="{AD0EB9F9-20A1-4B61-9B24-52E12B859C06}">
      <dsp:nvSpPr>
        <dsp:cNvPr id="0" name=""/>
        <dsp:cNvSpPr/>
      </dsp:nvSpPr>
      <dsp:spPr>
        <a:xfrm rot="2829178">
          <a:off x="1962837" y="2950255"/>
          <a:ext cx="1273187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273187" y="221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67600" y="2940617"/>
        <a:ext cx="63659" cy="63659"/>
      </dsp:txXfrm>
    </dsp:sp>
    <dsp:sp modelId="{5B132168-A248-4AA4-BF47-59A162F3FD90}">
      <dsp:nvSpPr>
        <dsp:cNvPr id="0" name=""/>
        <dsp:cNvSpPr/>
      </dsp:nvSpPr>
      <dsp:spPr>
        <a:xfrm>
          <a:off x="3032341" y="2898040"/>
          <a:ext cx="2164556" cy="10822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ireverzibilen</a:t>
          </a:r>
        </a:p>
      </dsp:txBody>
      <dsp:txXfrm>
        <a:off x="3064040" y="2929739"/>
        <a:ext cx="2101158" cy="1018880"/>
      </dsp:txXfrm>
    </dsp:sp>
    <dsp:sp modelId="{8B6AE166-3518-4CA6-8EAD-559E7132C040}">
      <dsp:nvSpPr>
        <dsp:cNvPr id="0" name=""/>
        <dsp:cNvSpPr/>
      </dsp:nvSpPr>
      <dsp:spPr>
        <a:xfrm>
          <a:off x="5196898" y="3416987"/>
          <a:ext cx="865822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865822" y="221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608163" y="3417534"/>
        <a:ext cx="43291" cy="43291"/>
      </dsp:txXfrm>
    </dsp:sp>
    <dsp:sp modelId="{EAA1BAA8-C1C5-4E08-964C-6181F9E81B8A}">
      <dsp:nvSpPr>
        <dsp:cNvPr id="0" name=""/>
        <dsp:cNvSpPr/>
      </dsp:nvSpPr>
      <dsp:spPr>
        <a:xfrm>
          <a:off x="6062720" y="2898040"/>
          <a:ext cx="2164556" cy="10822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kern="1200" dirty="0"/>
            <a:t>Zdravljenje simptoma</a:t>
          </a:r>
        </a:p>
      </dsp:txBody>
      <dsp:txXfrm>
        <a:off x="6094419" y="2929739"/>
        <a:ext cx="2101158" cy="101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BADB3-2083-451B-9755-2D092BBDDD4F}">
      <dsp:nvSpPr>
        <dsp:cNvPr id="0" name=""/>
        <dsp:cNvSpPr/>
      </dsp:nvSpPr>
      <dsp:spPr>
        <a:xfrm>
          <a:off x="2073744" y="193"/>
          <a:ext cx="3110616" cy="753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300" kern="1200" dirty="0"/>
            <a:t>antikoagulacija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300" kern="1200" dirty="0"/>
            <a:t>Ev tromboliza</a:t>
          </a:r>
        </a:p>
      </dsp:txBody>
      <dsp:txXfrm>
        <a:off x="2073744" y="94434"/>
        <a:ext cx="2827892" cy="565448"/>
      </dsp:txXfrm>
    </dsp:sp>
    <dsp:sp modelId="{3F39B58E-C572-4271-A517-F52518891D93}">
      <dsp:nvSpPr>
        <dsp:cNvPr id="0" name=""/>
        <dsp:cNvSpPr/>
      </dsp:nvSpPr>
      <dsp:spPr>
        <a:xfrm>
          <a:off x="0" y="193"/>
          <a:ext cx="2073744" cy="75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 dirty="0"/>
            <a:t>tromb</a:t>
          </a:r>
        </a:p>
      </dsp:txBody>
      <dsp:txXfrm>
        <a:off x="36804" y="36997"/>
        <a:ext cx="2000136" cy="680322"/>
      </dsp:txXfrm>
    </dsp:sp>
    <dsp:sp modelId="{0AC9EF19-A299-43EA-A4B0-7C7BE96C3DA0}">
      <dsp:nvSpPr>
        <dsp:cNvPr id="0" name=""/>
        <dsp:cNvSpPr/>
      </dsp:nvSpPr>
      <dsp:spPr>
        <a:xfrm>
          <a:off x="2073744" y="820959"/>
          <a:ext cx="3110616" cy="753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300" kern="1200" dirty="0"/>
            <a:t>Če G 1-2 biopsija in RT/KT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300" kern="1200" dirty="0"/>
            <a:t>Če G3-4 stent, nato biopsija in KT/RT</a:t>
          </a:r>
        </a:p>
      </dsp:txBody>
      <dsp:txXfrm>
        <a:off x="2073744" y="915200"/>
        <a:ext cx="2827892" cy="565448"/>
      </dsp:txXfrm>
    </dsp:sp>
    <dsp:sp modelId="{7DCD9389-22CF-4A9A-805C-77405B9EE287}">
      <dsp:nvSpPr>
        <dsp:cNvPr id="0" name=""/>
        <dsp:cNvSpPr/>
      </dsp:nvSpPr>
      <dsp:spPr>
        <a:xfrm>
          <a:off x="0" y="829709"/>
          <a:ext cx="2073744" cy="75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 dirty="0"/>
            <a:t>tumor</a:t>
          </a:r>
        </a:p>
      </dsp:txBody>
      <dsp:txXfrm>
        <a:off x="36804" y="866513"/>
        <a:ext cx="2000136" cy="680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0398D-A1D7-4C9A-928C-A9A7317F68BB}">
      <dsp:nvSpPr>
        <dsp:cNvPr id="0" name=""/>
        <dsp:cNvSpPr/>
      </dsp:nvSpPr>
      <dsp:spPr>
        <a:xfrm>
          <a:off x="1963" y="1342265"/>
          <a:ext cx="2164556" cy="10822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dispneja</a:t>
          </a:r>
        </a:p>
      </dsp:txBody>
      <dsp:txXfrm>
        <a:off x="33662" y="1373964"/>
        <a:ext cx="2101158" cy="1018880"/>
      </dsp:txXfrm>
    </dsp:sp>
    <dsp:sp modelId="{13F9DC44-3800-41EE-A2ED-FA393FE8949A}">
      <dsp:nvSpPr>
        <dsp:cNvPr id="0" name=""/>
        <dsp:cNvSpPr/>
      </dsp:nvSpPr>
      <dsp:spPr>
        <a:xfrm rot="18770822">
          <a:off x="1962837" y="1394480"/>
          <a:ext cx="1273187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273187" y="221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67600" y="1384842"/>
        <a:ext cx="63659" cy="63659"/>
      </dsp:txXfrm>
    </dsp:sp>
    <dsp:sp modelId="{896E1D72-0CA5-4784-8A95-8A3DE8268AB5}">
      <dsp:nvSpPr>
        <dsp:cNvPr id="0" name=""/>
        <dsp:cNvSpPr/>
      </dsp:nvSpPr>
      <dsp:spPr>
        <a:xfrm>
          <a:off x="3032341" y="408801"/>
          <a:ext cx="2164556" cy="10822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Reverzibilni vzroki</a:t>
          </a:r>
        </a:p>
      </dsp:txBody>
      <dsp:txXfrm>
        <a:off x="3064040" y="440500"/>
        <a:ext cx="2101158" cy="1018880"/>
      </dsp:txXfrm>
    </dsp:sp>
    <dsp:sp modelId="{4835427B-5EC5-4888-B758-42AF2EEC54BA}">
      <dsp:nvSpPr>
        <dsp:cNvPr id="0" name=""/>
        <dsp:cNvSpPr/>
      </dsp:nvSpPr>
      <dsp:spPr>
        <a:xfrm>
          <a:off x="5196898" y="927747"/>
          <a:ext cx="865822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865822" y="221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608163" y="928294"/>
        <a:ext cx="43291" cy="43291"/>
      </dsp:txXfrm>
    </dsp:sp>
    <dsp:sp modelId="{1C4459B6-D9DF-4632-889D-5DEF297479E0}">
      <dsp:nvSpPr>
        <dsp:cNvPr id="0" name=""/>
        <dsp:cNvSpPr/>
      </dsp:nvSpPr>
      <dsp:spPr>
        <a:xfrm>
          <a:off x="6062720" y="408801"/>
          <a:ext cx="2164556" cy="10822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Etiološko zdravljenje</a:t>
          </a:r>
        </a:p>
      </dsp:txBody>
      <dsp:txXfrm>
        <a:off x="6094419" y="440500"/>
        <a:ext cx="2101158" cy="1018880"/>
      </dsp:txXfrm>
    </dsp:sp>
    <dsp:sp modelId="{CB4991BC-BEB9-493E-8ED2-422B44B6197D}">
      <dsp:nvSpPr>
        <dsp:cNvPr id="0" name=""/>
        <dsp:cNvSpPr/>
      </dsp:nvSpPr>
      <dsp:spPr>
        <a:xfrm rot="2829178">
          <a:off x="1962837" y="2327945"/>
          <a:ext cx="1273187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273187" y="221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67600" y="2318307"/>
        <a:ext cx="63659" cy="63659"/>
      </dsp:txXfrm>
    </dsp:sp>
    <dsp:sp modelId="{8138A3A4-E24C-4200-85C9-60AEE12C1C7F}">
      <dsp:nvSpPr>
        <dsp:cNvPr id="0" name=""/>
        <dsp:cNvSpPr/>
      </dsp:nvSpPr>
      <dsp:spPr>
        <a:xfrm>
          <a:off x="3032341" y="2275730"/>
          <a:ext cx="2164556" cy="10822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Ireverzibilni vzroki</a:t>
          </a:r>
        </a:p>
      </dsp:txBody>
      <dsp:txXfrm>
        <a:off x="3064040" y="2307429"/>
        <a:ext cx="2101158" cy="1018880"/>
      </dsp:txXfrm>
    </dsp:sp>
    <dsp:sp modelId="{4F783886-DB45-451A-BF14-020282D9E392}">
      <dsp:nvSpPr>
        <dsp:cNvPr id="0" name=""/>
        <dsp:cNvSpPr/>
      </dsp:nvSpPr>
      <dsp:spPr>
        <a:xfrm rot="19457599">
          <a:off x="5096677" y="2483522"/>
          <a:ext cx="1066263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066263" y="221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603152" y="2479058"/>
        <a:ext cx="53313" cy="53313"/>
      </dsp:txXfrm>
    </dsp:sp>
    <dsp:sp modelId="{72173416-2BC1-493A-BDA4-5A59E8E49CBB}">
      <dsp:nvSpPr>
        <dsp:cNvPr id="0" name=""/>
        <dsp:cNvSpPr/>
      </dsp:nvSpPr>
      <dsp:spPr>
        <a:xfrm>
          <a:off x="6062720" y="1653420"/>
          <a:ext cx="2164556" cy="10822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Nefarmakološko zdravljenje</a:t>
          </a:r>
        </a:p>
      </dsp:txBody>
      <dsp:txXfrm>
        <a:off x="6094419" y="1685119"/>
        <a:ext cx="2101158" cy="1018880"/>
      </dsp:txXfrm>
    </dsp:sp>
    <dsp:sp modelId="{74BD0B13-E78D-48A3-886C-A283C68FF197}">
      <dsp:nvSpPr>
        <dsp:cNvPr id="0" name=""/>
        <dsp:cNvSpPr/>
      </dsp:nvSpPr>
      <dsp:spPr>
        <a:xfrm rot="2142401">
          <a:off x="5096677" y="3105832"/>
          <a:ext cx="1066263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066263" y="221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603152" y="3101368"/>
        <a:ext cx="53313" cy="53313"/>
      </dsp:txXfrm>
    </dsp:sp>
    <dsp:sp modelId="{572DD17D-4202-43DB-AECA-CE2356BE4323}">
      <dsp:nvSpPr>
        <dsp:cNvPr id="0" name=""/>
        <dsp:cNvSpPr/>
      </dsp:nvSpPr>
      <dsp:spPr>
        <a:xfrm>
          <a:off x="6062720" y="2898040"/>
          <a:ext cx="2164556" cy="10822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Farmakološko zdravljenje</a:t>
          </a:r>
        </a:p>
      </dsp:txBody>
      <dsp:txXfrm>
        <a:off x="6094419" y="2929739"/>
        <a:ext cx="2101158" cy="1018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ACD59-7EF1-4293-9F02-46A78BC99FFC}">
      <dsp:nvSpPr>
        <dsp:cNvPr id="0" name=""/>
        <dsp:cNvSpPr/>
      </dsp:nvSpPr>
      <dsp:spPr>
        <a:xfrm>
          <a:off x="959" y="52328"/>
          <a:ext cx="3491671" cy="174583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kern="1200" dirty="0"/>
            <a:t>Blage do zmerne hemoptize</a:t>
          </a:r>
        </a:p>
      </dsp:txBody>
      <dsp:txXfrm>
        <a:off x="52093" y="103462"/>
        <a:ext cx="3389403" cy="1643567"/>
      </dsp:txXfrm>
    </dsp:sp>
    <dsp:sp modelId="{0E7724B9-742A-4879-9EEA-26A8BD19DE41}">
      <dsp:nvSpPr>
        <dsp:cNvPr id="0" name=""/>
        <dsp:cNvSpPr/>
      </dsp:nvSpPr>
      <dsp:spPr>
        <a:xfrm>
          <a:off x="350126" y="1798164"/>
          <a:ext cx="349167" cy="130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376"/>
              </a:lnTo>
              <a:lnTo>
                <a:pt x="349167" y="1309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DDC14-531D-4A26-BE90-9C7D2852CB1B}">
      <dsp:nvSpPr>
        <dsp:cNvPr id="0" name=""/>
        <dsp:cNvSpPr/>
      </dsp:nvSpPr>
      <dsp:spPr>
        <a:xfrm>
          <a:off x="699293" y="2234623"/>
          <a:ext cx="2793337" cy="1745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-bronhoskopija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 embolizacija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 hemostiptično obsevanje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 prehodno traneksaminska kislina</a:t>
          </a:r>
        </a:p>
      </dsp:txBody>
      <dsp:txXfrm>
        <a:off x="750427" y="2285757"/>
        <a:ext cx="2691069" cy="1643567"/>
      </dsp:txXfrm>
    </dsp:sp>
    <dsp:sp modelId="{7BE96D07-0D0F-4B55-A455-B78169902C68}">
      <dsp:nvSpPr>
        <dsp:cNvPr id="0" name=""/>
        <dsp:cNvSpPr/>
      </dsp:nvSpPr>
      <dsp:spPr>
        <a:xfrm>
          <a:off x="350126" y="1798164"/>
          <a:ext cx="349167" cy="349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671"/>
              </a:lnTo>
              <a:lnTo>
                <a:pt x="349167" y="34916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3B3FF-A3E1-4991-AF11-38D02242DA57}">
      <dsp:nvSpPr>
        <dsp:cNvPr id="0" name=""/>
        <dsp:cNvSpPr/>
      </dsp:nvSpPr>
      <dsp:spPr>
        <a:xfrm>
          <a:off x="699293" y="4416917"/>
          <a:ext cx="2793337" cy="1745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-traneksaminska kislina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-pomiritev bolnika, družine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-temne rjuhe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Naj ne zbira izpljunkov, ne v bele robčke</a:t>
          </a:r>
        </a:p>
      </dsp:txBody>
      <dsp:txXfrm>
        <a:off x="750427" y="4468051"/>
        <a:ext cx="2691069" cy="1643567"/>
      </dsp:txXfrm>
    </dsp:sp>
    <dsp:sp modelId="{ED653502-4B4A-4230-BFD1-4CDBF49ACAC6}">
      <dsp:nvSpPr>
        <dsp:cNvPr id="0" name=""/>
        <dsp:cNvSpPr/>
      </dsp:nvSpPr>
      <dsp:spPr>
        <a:xfrm>
          <a:off x="4365548" y="52328"/>
          <a:ext cx="3491671" cy="174583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kern="1200" dirty="0"/>
            <a:t>Življenje ogrožujoče, prizadet pacient</a:t>
          </a:r>
        </a:p>
      </dsp:txBody>
      <dsp:txXfrm>
        <a:off x="4416682" y="103462"/>
        <a:ext cx="3389403" cy="1643567"/>
      </dsp:txXfrm>
    </dsp:sp>
    <dsp:sp modelId="{D3C178B0-BB8D-4DDD-999C-17A09BBD5A22}">
      <dsp:nvSpPr>
        <dsp:cNvPr id="0" name=""/>
        <dsp:cNvSpPr/>
      </dsp:nvSpPr>
      <dsp:spPr>
        <a:xfrm>
          <a:off x="4714716" y="1798164"/>
          <a:ext cx="349167" cy="130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376"/>
              </a:lnTo>
              <a:lnTo>
                <a:pt x="349167" y="1309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3CE48-C11B-49A2-8B06-3886902A5B3E}">
      <dsp:nvSpPr>
        <dsp:cNvPr id="0" name=""/>
        <dsp:cNvSpPr/>
      </dsp:nvSpPr>
      <dsp:spPr>
        <a:xfrm>
          <a:off x="5063883" y="2234623"/>
          <a:ext cx="2793337" cy="1745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24758"/>
              <a:satOff val="180"/>
              <a:lumOff val="-4314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-položaj na stran od koder krvavi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-bronhoskopija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-embolizacija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-podporni ukrepi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-dihalna pot</a:t>
          </a:r>
        </a:p>
      </dsp:txBody>
      <dsp:txXfrm>
        <a:off x="5115017" y="2285757"/>
        <a:ext cx="2691069" cy="1643567"/>
      </dsp:txXfrm>
    </dsp:sp>
    <dsp:sp modelId="{BD13F0A3-9D32-41C6-8B29-72271E6528C4}">
      <dsp:nvSpPr>
        <dsp:cNvPr id="0" name=""/>
        <dsp:cNvSpPr/>
      </dsp:nvSpPr>
      <dsp:spPr>
        <a:xfrm>
          <a:off x="4714716" y="1798164"/>
          <a:ext cx="349167" cy="349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671"/>
              </a:lnTo>
              <a:lnTo>
                <a:pt x="349167" y="34916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2E1F4-A1CD-41AC-8505-F66505C73210}">
      <dsp:nvSpPr>
        <dsp:cNvPr id="0" name=""/>
        <dsp:cNvSpPr/>
      </dsp:nvSpPr>
      <dsp:spPr>
        <a:xfrm>
          <a:off x="5063883" y="4416917"/>
          <a:ext cx="2793337" cy="174583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C0000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Sedacija z midazolamom 5mg i.v./s.c. na 5 min do sedacije</a:t>
          </a:r>
        </a:p>
      </dsp:txBody>
      <dsp:txXfrm>
        <a:off x="5115017" y="4468051"/>
        <a:ext cx="2691069" cy="164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sl-SI" sz="1800" b="0" strike="noStrike" spc="-1">
                <a:solidFill>
                  <a:srgbClr val="FFFFFF"/>
                </a:solidFill>
                <a:latin typeface="Constantia"/>
              </a:rPr>
              <a:t>Click to move the slide</a:t>
            </a: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2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36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37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38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9DDE024-2B11-48D8-918C-0F82BE941A88}" type="slidenum">
              <a:rPr lang="en-US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sl-SI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AE26E9-94D4-49F1-8D74-1677379BE9A5}" type="slidenum">
              <a:rPr lang="sl-SI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  <a:buNone/>
              </a:pPr>
              <a:t>31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459EF1-1145-4C29-8176-A5E22D3DC9E2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3769FDD-3BEA-483A-828D-DA955D372A3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20AE1F4-28E6-4648-9372-CAD551D4A820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48BDA7-944A-40D9-A5A1-3D430931F66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FFDCBB0-CA0A-4751-B5BE-1905173E6D6B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D8ECCA5-88B9-48E4-9CF2-A4E954D4A59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D15BF11-AE6D-432E-B861-5047DEB4537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E5C88F-ED61-42DF-9614-C4B0593444A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49C935-CD0C-42C8-B0C7-129B3BDF636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4A856A-8BAF-4836-B33E-C55902B2FAA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FEFBC13-2096-4ACB-A1B5-6DFAB270D1B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2C9118-CABA-43C0-9926-211471C8BC1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C200FAE-DF26-4D58-9A94-0D83A001296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DBEB0D-73A6-492F-9C5F-08650D82453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AF436D9-01C3-41E3-B217-55DD70F4453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0E65488-E0CF-4376-9141-06D4CA38349A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5E8C98E-ABD9-4B24-8ABA-53FBB70A1A83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E937567-56CB-4F81-A9B7-76E45DE2E45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FC1B686-B933-4E7F-930D-0E760ACF370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78AB024-760A-4257-B191-AB663DBBE85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0DCA36-DB3E-450C-9F23-5DB85C10F66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108980E-6BD8-4A12-B4F0-5F23D51A84C4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64A89D-3083-490C-8A89-47643A4B919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F9757DC-1A04-4170-B901-2CED1DA8EA0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27DD9BC-29EE-443C-B6E3-9B9D66FF4E0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048CBF1-3456-408E-9770-CA11B0DB3DF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0C211C4-75B2-4F85-AD8C-990262DFE9D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661C516-09B1-4E25-BCE0-644A6AC4438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85F237-8C52-4A29-9153-37FE87D80E4B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338C1C7-23F2-4F47-A41E-C5352E3E2093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DFA5BE-3C3F-4B9E-9BC4-89E758C1F4F0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26F8BB-BE3A-4CC1-81F1-1A35264B594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CD51B57-B6CA-41D2-9A24-D3C7C5F0B7C9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6EA5CA-F082-4BC8-A735-80A1A9139FF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1E860EA-41F4-486C-95A2-18AC894415C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1E6666F-857A-4D2D-9457-FEDFA2D4EED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100CC18-4207-492E-885B-B71E4873F33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6A08439-6B73-482F-8445-DB06E159A94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85617D6-15E9-4D5B-BC5D-9F66E912358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BA79CB-9600-45F9-A34C-E72C03AF1E6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9B1720C-3AC9-4075-8628-B885381F870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7E40E15-EF2B-499D-880B-34B2A86D0A5A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39A535D-ACAD-4296-BFE9-D6A9D6B5C33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311DCF1-D9E9-4614-BB11-9E1FE63103C6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61D3118-66E2-4548-AD7A-B892F931D34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EB5A644-DBC6-441C-997C-80004EC521E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02A524A-A201-4722-A8DC-BCD047089DC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3816A50-88A6-435E-8CFC-378D9CA9C54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0681135-AA13-4CBC-8CA6-E0D34A1F88F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799F8AC-688A-4047-B856-E564E33C965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A0D74B0-8AB4-47AA-B147-2D2A5853933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8B0BCDB-C23B-492F-BC9F-510DDFED8E3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26D6278-6472-4339-8901-1596B5C5878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561FA2A-860C-4EEE-99B3-0EFC7381857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4BB6E52-DF24-4D83-9F4F-27B0CBC50A07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D5FD13-0AF0-4FEB-A8B5-292603B127C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4FC1C6C-ABE5-4E8F-881B-2A501C65C19D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7FBF1E-ACE1-45CB-A2F6-83AB8E15DB2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4B2A68-D08B-40F1-B8FD-BCFD15F0E79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4416A6-7C03-4E70-9842-19EF2A216C0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5000" r="50000" b="4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  <a:noFill/>
          <a:ln w="0">
            <a:noFill/>
          </a:ln>
        </p:spPr>
        <p:txBody>
          <a:bodyPr lIns="0" tIns="0" rIns="18360" bIns="0" anchor="b">
            <a:norm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5600" b="1" strike="noStrike" spc="-1">
                <a:solidFill>
                  <a:srgbClr val="50E0EA"/>
                </a:solidFill>
                <a:latin typeface="Calibri"/>
              </a:rPr>
              <a:t>Click to edit Master title style</a:t>
            </a:r>
            <a:endParaRPr lang="sl-SI" sz="5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l-SI" sz="1200" b="0" strike="noStrike" spc="-1">
                <a:solidFill>
                  <a:srgbClr val="D1EAED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l-SI" sz="1200" b="0" strike="noStrike" spc="-1">
                <a:solidFill>
                  <a:srgbClr val="D1EAED"/>
                </a:solidFill>
                <a:latin typeface="Constantia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l-SI" sz="1200" b="0" strike="noStrike" spc="-1">
                <a:solidFill>
                  <a:srgbClr val="D1EAED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9B35F9C-B982-495A-B661-AA1EAF14253F}" type="slidenum">
              <a:rPr lang="sl-SI" sz="1200" b="0" strike="noStrike" spc="-1">
                <a:solidFill>
                  <a:srgbClr val="D1EAED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600" b="0" strike="noStrike" spc="-1">
                <a:solidFill>
                  <a:srgbClr val="FFFFFF"/>
                </a:solidFill>
                <a:latin typeface="Constanti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100" b="0" strike="noStrike" spc="-1">
                <a:solidFill>
                  <a:srgbClr val="FFFFFF"/>
                </a:solidFill>
                <a:latin typeface="Constanti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FFFFFF"/>
                </a:solidFill>
                <a:latin typeface="Constanti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000" b="0" strike="noStrike" spc="-1">
                <a:solidFill>
                  <a:srgbClr val="FFFFFF"/>
                </a:solidFill>
                <a:latin typeface="Constanti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FFFFFF"/>
                </a:solidFill>
                <a:latin typeface="Constanti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FFFFFF"/>
                </a:solidFill>
                <a:latin typeface="Constanti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FFFFFF"/>
                </a:solidFill>
                <a:latin typeface="Constant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5000" b="0" strike="noStrike" spc="-1">
                <a:solidFill>
                  <a:srgbClr val="04617B"/>
                </a:solidFill>
                <a:latin typeface="Calibri"/>
              </a:rPr>
              <a:t>Click to edit Master title style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Click to edit Master text styles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640080" lvl="1" indent="-246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>
                <a:solidFill>
                  <a:srgbClr val="000000"/>
                </a:solidFill>
                <a:latin typeface="Constantia"/>
              </a:rPr>
              <a:t>Second level</a:t>
            </a:r>
            <a:endParaRPr lang="sl-SI" sz="2400" b="0" strike="noStrike" spc="-1">
              <a:solidFill>
                <a:srgbClr val="000000"/>
              </a:solidFill>
              <a:latin typeface="Constantia"/>
            </a:endParaRPr>
          </a:p>
          <a:p>
            <a:pPr marL="914400" lvl="2" indent="-24696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2100" b="0" strike="noStrike" spc="-1">
                <a:solidFill>
                  <a:srgbClr val="000000"/>
                </a:solidFill>
                <a:latin typeface="Constantia"/>
              </a:rPr>
              <a:t>Third level</a:t>
            </a:r>
            <a:endParaRPr lang="sl-SI" sz="2100" b="0" strike="noStrike" spc="-1">
              <a:solidFill>
                <a:srgbClr val="000000"/>
              </a:solidFill>
              <a:latin typeface="Constantia"/>
            </a:endParaRPr>
          </a:p>
          <a:p>
            <a:pPr marL="1188720" lvl="3" indent="-21024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Constantia"/>
              </a:rPr>
              <a:t>Fourth level</a:t>
            </a:r>
            <a:endParaRPr lang="sl-SI" sz="2000" b="0" strike="noStrike" spc="-1">
              <a:solidFill>
                <a:srgbClr val="000000"/>
              </a:solidFill>
              <a:latin typeface="Constantia"/>
            </a:endParaRPr>
          </a:p>
          <a:p>
            <a:pPr marL="1463040" lvl="4" indent="-21024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Constantia"/>
              </a:rPr>
              <a:t>Fifth level</a:t>
            </a:r>
            <a:endParaRPr lang="sl-SI" sz="2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l-SI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l-SI" sz="1200" b="0" strike="noStrike" spc="-1">
                <a:solidFill>
                  <a:srgbClr val="035C75"/>
                </a:solidFill>
                <a:latin typeface="Constantia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5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sldNum" idx="6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l-SI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BEA3BD-ACEE-4F56-8CF7-1EAC09AC2607}" type="slidenum">
              <a:rPr lang="sl-SI" sz="1200" b="0" strike="noStrike" spc="-1">
                <a:solidFill>
                  <a:srgbClr val="035C75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4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5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" name="PlaceHolder 1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l-SI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l-SI" sz="1200" b="0" strike="noStrike" spc="-1">
                <a:solidFill>
                  <a:srgbClr val="035C75"/>
                </a:solidFill>
                <a:latin typeface="Constantia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ftr" idx="8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sldNum" idx="9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l-SI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F29D21-6B77-46E8-93F8-80BF770C215E}" type="slidenum">
              <a:rPr lang="sl-SI" sz="1200" b="0" strike="noStrike" spc="-1">
                <a:solidFill>
                  <a:srgbClr val="035C75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Click to edit the title text format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1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141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bIns="0" anchor="b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5000" b="0" strike="noStrike" spc="-1">
                <a:solidFill>
                  <a:srgbClr val="04617B"/>
                </a:solidFill>
                <a:latin typeface="Calibri"/>
              </a:rPr>
              <a:t>Click to edit Master title style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l-SI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l-SI" sz="1200" b="0" strike="noStrike" spc="-1">
                <a:solidFill>
                  <a:srgbClr val="035C75"/>
                </a:solidFill>
                <a:latin typeface="Constantia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ftr" idx="11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sldNum" idx="12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l-SI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96E6621-5F09-443E-A5BC-A47D27105718}" type="slidenum">
              <a:rPr lang="sl-SI" sz="1200" b="0" strike="noStrike" spc="-1">
                <a:solidFill>
                  <a:srgbClr val="035C75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1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6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187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5000" b="0" strike="noStrike" spc="-1">
                <a:solidFill>
                  <a:srgbClr val="04617B"/>
                </a:solidFill>
                <a:latin typeface="Calibri"/>
              </a:rPr>
              <a:t>Click to edit Master title style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855080"/>
            <a:ext cx="4039920" cy="659160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4617B"/>
                </a:solidFill>
                <a:latin typeface="Constantia"/>
              </a:rPr>
              <a:t>Click to edit Master text styles</a:t>
            </a:r>
            <a:endParaRPr lang="sl-SI" sz="24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45080" y="1859760"/>
            <a:ext cx="4041360" cy="654480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04617B"/>
                </a:solidFill>
                <a:latin typeface="Constantia"/>
              </a:rPr>
              <a:t>Click to edit Master text styles</a:t>
            </a:r>
            <a:endParaRPr lang="sl-SI" sz="24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2514600"/>
            <a:ext cx="4039920" cy="384552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200" b="0" strike="noStrike" spc="-1">
                <a:solidFill>
                  <a:srgbClr val="000000"/>
                </a:solidFill>
                <a:latin typeface="Constantia"/>
              </a:rPr>
              <a:t>Click to edit Master text styles</a:t>
            </a:r>
            <a:endParaRPr lang="sl-SI" sz="2200" b="0" strike="noStrike" spc="-1">
              <a:solidFill>
                <a:srgbClr val="000000"/>
              </a:solidFill>
              <a:latin typeface="Constantia"/>
            </a:endParaRPr>
          </a:p>
          <a:p>
            <a:pPr marL="640080" lvl="1" indent="-24696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Constantia"/>
              </a:rPr>
              <a:t>Second level</a:t>
            </a:r>
            <a:endParaRPr lang="sl-SI" sz="2000" b="0" strike="noStrike" spc="-1">
              <a:solidFill>
                <a:srgbClr val="000000"/>
              </a:solidFill>
              <a:latin typeface="Constantia"/>
            </a:endParaRPr>
          </a:p>
          <a:p>
            <a:pPr marL="914400" lvl="2" indent="-246960">
              <a:lnSpc>
                <a:spcPct val="100000"/>
              </a:lnSpc>
              <a:spcBef>
                <a:spcPts val="36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000000"/>
                </a:solidFill>
                <a:latin typeface="Constantia"/>
              </a:rPr>
              <a:t>Third level</a:t>
            </a:r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  <a:p>
            <a:pPr marL="1188720" lvl="3" indent="-21024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1600" b="0" strike="noStrike" spc="-1">
                <a:solidFill>
                  <a:srgbClr val="000000"/>
                </a:solidFill>
                <a:latin typeface="Constantia"/>
              </a:rPr>
              <a:t>Fourth level</a:t>
            </a:r>
            <a:endParaRPr lang="sl-SI" sz="1600" b="0" strike="noStrike" spc="-1">
              <a:solidFill>
                <a:srgbClr val="000000"/>
              </a:solidFill>
              <a:latin typeface="Constantia"/>
            </a:endParaRPr>
          </a:p>
          <a:p>
            <a:pPr marL="1463040" lvl="4" indent="-210240">
              <a:lnSpc>
                <a:spcPct val="100000"/>
              </a:lnSpc>
              <a:spcBef>
                <a:spcPts val="32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1600" b="0" strike="noStrike" spc="-1">
                <a:solidFill>
                  <a:srgbClr val="000000"/>
                </a:solidFill>
                <a:latin typeface="Constantia"/>
              </a:rPr>
              <a:t>Fifth level</a:t>
            </a:r>
            <a:endParaRPr lang="sl-SI" sz="1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645080" y="2514600"/>
            <a:ext cx="4041360" cy="384552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200" b="0" strike="noStrike" spc="-1">
                <a:solidFill>
                  <a:srgbClr val="000000"/>
                </a:solidFill>
                <a:latin typeface="Constantia"/>
              </a:rPr>
              <a:t>Click to edit Master text styles</a:t>
            </a:r>
            <a:endParaRPr lang="sl-SI" sz="2200" b="0" strike="noStrike" spc="-1">
              <a:solidFill>
                <a:srgbClr val="000000"/>
              </a:solidFill>
              <a:latin typeface="Constantia"/>
            </a:endParaRPr>
          </a:p>
          <a:p>
            <a:pPr marL="640080" lvl="1" indent="-24696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000" b="0" strike="noStrike" spc="-1">
                <a:solidFill>
                  <a:srgbClr val="000000"/>
                </a:solidFill>
                <a:latin typeface="Constantia"/>
              </a:rPr>
              <a:t>Second level</a:t>
            </a:r>
            <a:endParaRPr lang="sl-SI" sz="2000" b="0" strike="noStrike" spc="-1">
              <a:solidFill>
                <a:srgbClr val="000000"/>
              </a:solidFill>
              <a:latin typeface="Constantia"/>
            </a:endParaRPr>
          </a:p>
          <a:p>
            <a:pPr marL="914400" lvl="2" indent="-246960">
              <a:lnSpc>
                <a:spcPct val="100000"/>
              </a:lnSpc>
              <a:spcBef>
                <a:spcPts val="36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1800" b="0" strike="noStrike" spc="-1">
                <a:solidFill>
                  <a:srgbClr val="000000"/>
                </a:solidFill>
                <a:latin typeface="Constantia"/>
              </a:rPr>
              <a:t>Third level</a:t>
            </a:r>
            <a:endParaRPr lang="sl-SI" sz="1800" b="0" strike="noStrike" spc="-1">
              <a:solidFill>
                <a:srgbClr val="000000"/>
              </a:solidFill>
              <a:latin typeface="Constantia"/>
            </a:endParaRPr>
          </a:p>
          <a:p>
            <a:pPr marL="1188720" lvl="3" indent="-21024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1600" b="0" strike="noStrike" spc="-1">
                <a:solidFill>
                  <a:srgbClr val="000000"/>
                </a:solidFill>
                <a:latin typeface="Constantia"/>
              </a:rPr>
              <a:t>Fourth level</a:t>
            </a:r>
            <a:endParaRPr lang="sl-SI" sz="1600" b="0" strike="noStrike" spc="-1">
              <a:solidFill>
                <a:srgbClr val="000000"/>
              </a:solidFill>
              <a:latin typeface="Constantia"/>
            </a:endParaRPr>
          </a:p>
          <a:p>
            <a:pPr marL="1463040" lvl="4" indent="-210240">
              <a:lnSpc>
                <a:spcPct val="100000"/>
              </a:lnSpc>
              <a:spcBef>
                <a:spcPts val="32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1600" b="0" strike="noStrike" spc="-1">
                <a:solidFill>
                  <a:srgbClr val="000000"/>
                </a:solidFill>
                <a:latin typeface="Constantia"/>
              </a:rPr>
              <a:t>Fifth level</a:t>
            </a:r>
            <a:endParaRPr lang="sl-SI" sz="1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buNone/>
              <a:defRPr lang="sl-SI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sl-SI" sz="1200" b="0" strike="noStrike" spc="-1">
                <a:solidFill>
                  <a:srgbClr val="035C75"/>
                </a:solidFill>
                <a:latin typeface="Constantia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ftr" idx="14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96" name="PlaceHolder 8"/>
          <p:cNvSpPr>
            <a:spLocks noGrp="1"/>
          </p:cNvSpPr>
          <p:nvPr>
            <p:ph type="sldNum" idx="15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l-SI" sz="1200" b="0" strike="noStrike" spc="-1">
                <a:solidFill>
                  <a:srgbClr val="035C75"/>
                </a:solidFill>
                <a:latin typeface="Constanti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ABAAE70-B4D4-4D6A-B73D-7005C43B603E}" type="slidenum">
              <a:rPr lang="sl-SI" sz="1200" b="0" strike="noStrike" spc="-1">
                <a:solidFill>
                  <a:srgbClr val="035C75"/>
                </a:solidFill>
                <a:latin typeface="Constantia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39640" y="764640"/>
            <a:ext cx="8208720" cy="2160000"/>
          </a:xfrm>
          <a:prstGeom prst="rect">
            <a:avLst/>
          </a:prstGeom>
          <a:noFill/>
          <a:ln w="0">
            <a:noFill/>
          </a:ln>
        </p:spPr>
        <p:txBody>
          <a:bodyPr lIns="0" tIns="0" rIns="18360" bIns="0" anchor="b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br>
              <a:rPr sz="5600"/>
            </a:br>
            <a:br>
              <a:rPr sz="5600"/>
            </a:br>
            <a:r>
              <a:rPr lang="it-IT" sz="5600" b="1" strike="noStrike" spc="-1">
                <a:solidFill>
                  <a:srgbClr val="50E0EA"/>
                </a:solidFill>
                <a:latin typeface="Calibri"/>
              </a:rPr>
              <a:t> </a:t>
            </a:r>
            <a:r>
              <a:rPr lang="sl-SI" sz="5600" b="1" strike="noStrike" spc="-1">
                <a:solidFill>
                  <a:srgbClr val="50E0EA"/>
                </a:solidFill>
                <a:latin typeface="Calibri"/>
              </a:rPr>
              <a:t>ZDRAVLJENJE IN OBVLADOVANJE SIMPTOMOV DIHAL</a:t>
            </a:r>
            <a:endParaRPr lang="sl-SI" sz="5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2051640" y="48690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0" tIns="45000" rIns="18360" bIns="45000" anchor="t">
            <a:normAutofit fontScale="80500" lnSpcReduction="20000"/>
          </a:bodyPr>
          <a:lstStyle/>
          <a:p>
            <a:pPr algn="r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chemeClr val="bg1"/>
                </a:solidFill>
                <a:latin typeface="Constantia" panose="02030602050306030303" pitchFamily="18" charset="0"/>
              </a:rPr>
              <a:t>Nena Golob</a:t>
            </a:r>
            <a:endParaRPr lang="en-US" sz="2600" b="0" strike="noStrike" spc="-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FFFFFF"/>
                </a:solidFill>
                <a:latin typeface="Constantia"/>
              </a:rPr>
              <a:t>Maja Ivanetič Pantar</a:t>
            </a:r>
            <a:endParaRPr lang="en-US" sz="2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en-US" sz="2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en-US" sz="2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FFFFFF"/>
                </a:solidFill>
                <a:latin typeface="Constantia"/>
              </a:rPr>
              <a:t>Januar, 2025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241" name="Picture 5" descr="121713-lung_lungsillustration-1024x768-original.jpg"/>
          <p:cNvPicPr/>
          <p:nvPr/>
        </p:nvPicPr>
        <p:blipFill>
          <a:blip r:embed="rId2" cstate="print"/>
          <a:stretch/>
        </p:blipFill>
        <p:spPr>
          <a:xfrm>
            <a:off x="1523249" y="3434705"/>
            <a:ext cx="3131640" cy="2348640"/>
          </a:xfrm>
          <a:prstGeom prst="rect">
            <a:avLst/>
          </a:prstGeom>
          <a:ln w="0">
            <a:noFill/>
          </a:ln>
        </p:spPr>
      </p:pic>
      <p:sp>
        <p:nvSpPr>
          <p:cNvPr id="242" name="TextBox 241"/>
          <p:cNvSpPr txBox="1"/>
          <p:nvPr/>
        </p:nvSpPr>
        <p:spPr>
          <a:xfrm>
            <a:off x="3351960" y="5522040"/>
            <a:ext cx="5100120" cy="421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sl-SI" sz="2600" b="0" strike="noStrike" spc="-1" dirty="0">
                <a:solidFill>
                  <a:srgbClr val="FFFFFF"/>
                </a:solidFill>
                <a:latin typeface="Constantia"/>
              </a:rPr>
              <a:t>, </a:t>
            </a:r>
            <a:endParaRPr lang="en-US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052736"/>
            <a:ext cx="8229240" cy="527138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4617B"/>
                </a:solidFill>
                <a:latin typeface="Constantia"/>
              </a:rPr>
              <a:t>5.MALIGNI PLEVRALNI IZLIV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4617B"/>
                </a:solidFill>
                <a:latin typeface="Constantia"/>
              </a:rPr>
              <a:t>-zelo pogosta manifestacija metastatske bolezni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4617B"/>
                </a:solidFill>
                <a:latin typeface="Constantia"/>
              </a:rPr>
              <a:t>-najpogosteje pri mezoteliomu, rak pljuč in dojke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4617B"/>
                </a:solidFill>
                <a:latin typeface="Constantia"/>
              </a:rPr>
              <a:t>-simptomi: stopnjujoča dispneja, kašelj, bolečina v prsih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71" name="Picture 3"/>
          <p:cNvPicPr/>
          <p:nvPr/>
        </p:nvPicPr>
        <p:blipFill>
          <a:blip r:embed="rId2" cstate="print"/>
          <a:stretch/>
        </p:blipFill>
        <p:spPr>
          <a:xfrm>
            <a:off x="1259632" y="3454127"/>
            <a:ext cx="2448000" cy="2203200"/>
          </a:xfrm>
          <a:prstGeom prst="rect">
            <a:avLst/>
          </a:prstGeom>
          <a:ln w="9525">
            <a:noFill/>
          </a:ln>
        </p:spPr>
      </p:pic>
      <p:pic>
        <p:nvPicPr>
          <p:cNvPr id="272" name="Picture 4"/>
          <p:cNvPicPr/>
          <p:nvPr/>
        </p:nvPicPr>
        <p:blipFill>
          <a:blip r:embed="rId3" cstate="print"/>
          <a:stretch/>
        </p:blipFill>
        <p:spPr>
          <a:xfrm>
            <a:off x="5724128" y="3429000"/>
            <a:ext cx="1826640" cy="2283480"/>
          </a:xfrm>
          <a:prstGeom prst="rect">
            <a:avLst/>
          </a:prstGeom>
          <a:ln w="9525">
            <a:noFill/>
          </a:ln>
        </p:spPr>
      </p:pic>
      <p:sp>
        <p:nvSpPr>
          <p:cNvPr id="273" name="TextBox 6"/>
          <p:cNvSpPr/>
          <p:nvPr/>
        </p:nvSpPr>
        <p:spPr>
          <a:xfrm>
            <a:off x="971640" y="6165360"/>
            <a:ext cx="3456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S premikom mediastinuma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4" name="TextBox 8"/>
          <p:cNvSpPr/>
          <p:nvPr/>
        </p:nvSpPr>
        <p:spPr>
          <a:xfrm>
            <a:off x="5148000" y="6165360"/>
            <a:ext cx="3312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Brez premika mediastinuma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Plevralni izliv-terapija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Torakocenteza pod UZ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1" strike="noStrike" spc="-1">
                <a:solidFill>
                  <a:srgbClr val="000000"/>
                </a:solidFill>
                <a:latin typeface="Constantia"/>
              </a:rPr>
              <a:t>Zdraviš, če so simptomatski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Če se plevralni izliv ponavlja in če plevralna punkcija bolniku zmanjša težave: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   -  Plevrodeza  s talkom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   -  Trajni plevralni kateter za intermitentno praznenje (PleurX kateter)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- NE v zadnjih dneh življenja (le simptomatska 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Table 1"/>
          <p:cNvGraphicFramePr/>
          <p:nvPr/>
        </p:nvGraphicFramePr>
        <p:xfrm>
          <a:off x="683640" y="144360"/>
          <a:ext cx="8064360" cy="6713280"/>
        </p:xfrm>
        <a:graphic>
          <a:graphicData uri="http://schemas.openxmlformats.org/drawingml/2006/table">
            <a:tbl>
              <a:tblPr/>
              <a:tblGrid>
                <a:gridCol w="268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3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Plevrodeza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Trajni kateter za intermitentno praznenje (PleurX kateter)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kdaj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Pljuča se razprejo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Daljše preživetje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Ujeta pljuča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Krajše preživetje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+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Ni katetra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-Lahko spontana plevrodeza (do 45%)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-lahko ambulantni poseg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-Ni vedno učinkovita (60-100%)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-Izliv se lahko ponovi (6-40%)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-Hospitalizacija za poseg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-Kateter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-Reintervencija v ~10% (redkeje kot pri plevrodezi)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Komplikacije-primerljive 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Vročina 26%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Bolečine 31%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Empiem do 4%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ARDS do 9%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Pneumotoraks, pljučni edem, okužbe, PE, AF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~ 13%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(Nedelovanje katetra 9%, empiem 3%, krvavitev, vnetje celulitis, pnemotoraks,...)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Bolečina v 5%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Oba primerljivo zmanjšanje dispneje in izboljšanje QoL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PleurX kateter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80" name="Picture 6" descr="Rezultat iskanja slik za pleurx catheter"/>
          <p:cNvPicPr/>
          <p:nvPr/>
        </p:nvPicPr>
        <p:blipFill>
          <a:blip r:embed="rId2" cstate="print"/>
          <a:stretch/>
        </p:blipFill>
        <p:spPr>
          <a:xfrm>
            <a:off x="467640" y="2205000"/>
            <a:ext cx="3485880" cy="3847680"/>
          </a:xfrm>
          <a:prstGeom prst="rect">
            <a:avLst/>
          </a:prstGeom>
          <a:ln w="0">
            <a:noFill/>
          </a:ln>
        </p:spPr>
      </p:pic>
      <p:sp>
        <p:nvSpPr>
          <p:cNvPr id="281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3" name="Picture 11"/>
          <p:cNvPicPr/>
          <p:nvPr/>
        </p:nvPicPr>
        <p:blipFill>
          <a:blip r:embed="rId3" cstate="print"/>
          <a:stretch/>
        </p:blipFill>
        <p:spPr>
          <a:xfrm>
            <a:off x="4716000" y="2205000"/>
            <a:ext cx="3589560" cy="37191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6.Sindrom zgornje vene kave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graphicFrame>
        <p:nvGraphicFramePr>
          <p:cNvPr id="285" name="Table 4"/>
          <p:cNvGraphicFramePr/>
          <p:nvPr/>
        </p:nvGraphicFramePr>
        <p:xfrm>
          <a:off x="683640" y="1845000"/>
          <a:ext cx="6984360" cy="2607000"/>
        </p:xfrm>
        <a:graphic>
          <a:graphicData uri="http://schemas.openxmlformats.org/drawingml/2006/table">
            <a:tbl>
              <a:tblPr/>
              <a:tblGrid>
                <a:gridCol w="99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Gradus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Kategorija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Incidenca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definicija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0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asimptomatska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10%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Brez simptomov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blaga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25%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Edem, cianoza, razširjene vratne vene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zmerna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50%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Isto+kašelj, otekline vek, motnje vida, otežena gibljivost glave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3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huda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10%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Isto+glavobol, laringealni edem-hripavost, sinkopa po sklanjanju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4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Življenje ogrožujoča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5%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Isto+zmedenost, apatija ob možganskem edemu, hud laringealni edem-stridor, hemodinamske motnje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5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fatalna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1%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1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smrt</a:t>
                      </a:r>
                      <a:endParaRPr lang="en-US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64641003"/>
              </p:ext>
            </p:extLst>
          </p:nvPr>
        </p:nvGraphicFramePr>
        <p:xfrm>
          <a:off x="755640" y="4725000"/>
          <a:ext cx="5184360" cy="158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" name="TextBox 9"/>
          <p:cNvSpPr/>
          <p:nvPr/>
        </p:nvSpPr>
        <p:spPr>
          <a:xfrm>
            <a:off x="6228360" y="4941000"/>
            <a:ext cx="2376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Drugi simptomatski ukrepi: KS, kisik, diuretik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 dirty="0">
                <a:solidFill>
                  <a:srgbClr val="04617B"/>
                </a:solidFill>
                <a:latin typeface="Calibri"/>
              </a:rPr>
              <a:t>DISPNEJA-definicija</a:t>
            </a:r>
            <a:endParaRPr lang="sl-SI" sz="50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i="1" strike="noStrike" spc="-1">
                <a:solidFill>
                  <a:srgbClr val="000000"/>
                </a:solidFill>
                <a:latin typeface="Constantia"/>
              </a:rPr>
              <a:t> </a:t>
            </a:r>
            <a:r>
              <a:rPr lang="sl-SI" sz="2600" b="1" strike="noStrike" spc="-1">
                <a:solidFill>
                  <a:srgbClr val="000000"/>
                </a:solidFill>
                <a:latin typeface="Constantia"/>
              </a:rPr>
              <a:t>subjektiven</a:t>
            </a: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 občutek težkega dihanja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Opis bolnikov:  zmanjkovanje zraka, napor pri dihanju, občutek stiskanja prsnega koša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ni nujno neposredno povezana z izmerjeno hipoksemijo, tahipnejo ali bradipnejo in obratno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Eden najbolj mučnih simptomov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Kazalec kratkega preživetja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alibri"/>
              </a:rPr>
              <a:t>↓</a:t>
            </a: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QoL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95640" y="260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Dipsneja-mehanizem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0" name="TextBox 4"/>
          <p:cNvSpPr/>
          <p:nvPr/>
        </p:nvSpPr>
        <p:spPr>
          <a:xfrm>
            <a:off x="395640" y="2205000"/>
            <a:ext cx="3672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91" name="Rectangle 3"/>
          <p:cNvSpPr/>
          <p:nvPr/>
        </p:nvSpPr>
        <p:spPr>
          <a:xfrm>
            <a:off x="395640" y="1535040"/>
            <a:ext cx="3816000" cy="4845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 dirty="0">
                <a:solidFill>
                  <a:srgbClr val="000000"/>
                </a:solidFill>
                <a:latin typeface="Times New Roman"/>
                <a:ea typeface="NSimSun"/>
              </a:rPr>
              <a:t> </a:t>
            </a:r>
            <a:r>
              <a:rPr lang="sl-SI" sz="2400" b="0" strike="noStrike" spc="-1" dirty="0">
                <a:solidFill>
                  <a:srgbClr val="000000"/>
                </a:solidFill>
                <a:latin typeface="Calibri"/>
                <a:ea typeface="NSimSun"/>
              </a:rPr>
              <a:t>posledica neujemanja ventilacije s potrebo po dihanju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Calibri"/>
                <a:ea typeface="NSimSun"/>
              </a:rPr>
              <a:t>Kompleksen, včasih težko obvladljiv simptom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 trije sistemi: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 -aferentni signali, 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 -eferentni signali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sl-SI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 -centralna obdelava informacij (vpliv tudi limbičnega korteksa)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l-SI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zajema telesne, psihološke, socialne in duhovne vidike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92" name="Content Placeholder 6" descr="dispneja pata slika.png"/>
          <p:cNvPicPr/>
          <p:nvPr/>
        </p:nvPicPr>
        <p:blipFill>
          <a:blip r:embed="rId2" cstate="print"/>
          <a:srcRect b="18324"/>
          <a:stretch/>
        </p:blipFill>
        <p:spPr>
          <a:xfrm>
            <a:off x="3996000" y="1917000"/>
            <a:ext cx="3786840" cy="4389120"/>
          </a:xfrm>
          <a:prstGeom prst="rect">
            <a:avLst/>
          </a:prstGeom>
          <a:ln w="0">
            <a:noFill/>
          </a:ln>
        </p:spPr>
      </p:pic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140000" y="1412640"/>
            <a:ext cx="4752000" cy="4911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Dispneja-ocena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95" name="Picture 4"/>
          <p:cNvPicPr/>
          <p:nvPr/>
        </p:nvPicPr>
        <p:blipFill>
          <a:blip r:embed="rId2" cstate="print"/>
          <a:stretch/>
        </p:blipFill>
        <p:spPr>
          <a:xfrm>
            <a:off x="323640" y="1989000"/>
            <a:ext cx="5354640" cy="4015800"/>
          </a:xfrm>
          <a:prstGeom prst="rect">
            <a:avLst/>
          </a:prstGeom>
          <a:ln w="0">
            <a:noFill/>
          </a:ln>
        </p:spPr>
      </p:pic>
      <p:sp>
        <p:nvSpPr>
          <p:cNvPr id="296" name="TextBox 7"/>
          <p:cNvSpPr/>
          <p:nvPr/>
        </p:nvSpPr>
        <p:spPr>
          <a:xfrm>
            <a:off x="5508000" y="2205000"/>
            <a:ext cx="309600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2400" b="0" strike="noStrike" spc="-1">
                <a:solidFill>
                  <a:srgbClr val="000000"/>
                </a:solidFill>
                <a:latin typeface="Constantia"/>
              </a:rPr>
              <a:t>-ali stalna ali občasna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l-SI" sz="2400" b="0" strike="noStrike" spc="-1">
                <a:solidFill>
                  <a:srgbClr val="000000"/>
                </a:solidFill>
                <a:latin typeface="Constantia"/>
              </a:rPr>
              <a:t>-sprožilni dejavniki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l-SI" sz="2400" b="0" strike="noStrike" spc="-1">
                <a:solidFill>
                  <a:srgbClr val="000000"/>
                </a:solidFill>
                <a:latin typeface="Constantia"/>
              </a:rPr>
              <a:t>- </a:t>
            </a:r>
            <a:r>
              <a:rPr lang="sl-SI" sz="2400" b="0" strike="noStrike" spc="-1">
                <a:solidFill>
                  <a:srgbClr val="FF0000"/>
                </a:solidFill>
                <a:latin typeface="Constantia"/>
              </a:rPr>
              <a:t>Nobena meritev dobro ne kolerira z občutkom dispneje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Dispneja-opredelitev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osnovne laboratorijske preiskave (KKS, elektroliti, kreatinin, proBNP, plinska arterijska analiza krvi)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rentgenske preiskave (RTG ali CT 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 izmeriti oksimetrijo, posneti EKG</a:t>
            </a:r>
          </a:p>
          <a:p>
            <a:pPr>
              <a:lnSpc>
                <a:spcPct val="100000"/>
              </a:lnSpc>
              <a:spcBef>
                <a:spcPts val="519"/>
              </a:spcBef>
              <a:buNone/>
            </a:pP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i="1" strike="noStrike" spc="-1">
                <a:solidFill>
                  <a:srgbClr val="000000"/>
                </a:solidFill>
                <a:latin typeface="Constantia"/>
              </a:rPr>
              <a:t>   </a:t>
            </a:r>
            <a:r>
              <a:rPr lang="sl-SI" sz="2600" b="0" i="1" strike="noStrike" spc="-1">
                <a:solidFill>
                  <a:srgbClr val="FF0000"/>
                </a:solidFill>
                <a:latin typeface="Constantia"/>
              </a:rPr>
              <a:t>Vendar pozor!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i="1" strike="noStrike" spc="-1">
                <a:solidFill>
                  <a:srgbClr val="FF0000"/>
                </a:solidFill>
                <a:latin typeface="Constantia"/>
              </a:rPr>
              <a:t>   Vsaka preiskava naj bo izvedena, če je to glede na bolnikovo splošno stanje smiselno in če imamo ob rezultatu tudi možnost terapevtskega ukrepanja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Dispneja- zdravljenje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887690097"/>
              </p:ext>
            </p:extLst>
          </p:nvPr>
        </p:nvGraphicFramePr>
        <p:xfrm>
          <a:off x="457200" y="1935000"/>
          <a:ext cx="822924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 dirty="0">
                <a:solidFill>
                  <a:srgbClr val="04617B"/>
                </a:solidFill>
                <a:latin typeface="Calibri"/>
              </a:rPr>
              <a:t>VSEBINA</a:t>
            </a:r>
            <a:endParaRPr lang="sl-SI" sz="50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 algn="l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sl-SI" sz="3600" b="0" strike="noStrike" spc="-1" dirty="0">
                <a:solidFill>
                  <a:srgbClr val="000000"/>
                </a:solidFill>
                <a:latin typeface="Constantia"/>
              </a:rPr>
              <a:t>Splošno o obravnavi respiratornih simptomov</a:t>
            </a:r>
          </a:p>
          <a:p>
            <a:pPr marL="514440" indent="-514440" algn="l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sl-SI" sz="3600" b="0" strike="noStrike" spc="-1" dirty="0">
                <a:solidFill>
                  <a:srgbClr val="000000"/>
                </a:solidFill>
                <a:latin typeface="Constantia"/>
              </a:rPr>
              <a:t>Obravnava posameznih respiratornih simptomov</a:t>
            </a:r>
          </a:p>
          <a:p>
            <a:pPr marL="514440" indent="-514440" algn="l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sl-SI" sz="3600" b="0" strike="noStrike" spc="-1" dirty="0">
                <a:solidFill>
                  <a:srgbClr val="000000"/>
                </a:solidFill>
                <a:latin typeface="Constantia"/>
              </a:rPr>
              <a:t>Diskusija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rmAutofit fontScale="90000"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Dispneja –nefarmakološki ukrepi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251640" y="198900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8000"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Ventilatorji, zlasti ročni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Tehnike pravilnega dihanja (prepona, ustnice, kontrolirano dihanje)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Uporaba gibalnih pripomočkov (hodulje, poganjalci)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Pljučna rehabilitacija (aerobni trening in vaje za moč)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Edukacija in samopomoč (ustrezen položaj, izogibanje ekstremnemu naporu, vizualizacija,...)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Komplementarne metode (akapunktura, meditacija, akopresura, hipnoterapija, aromaterapija,...)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1" strike="noStrike" spc="-1">
                <a:solidFill>
                  <a:srgbClr val="000000"/>
                </a:solidFill>
                <a:latin typeface="Constantia"/>
              </a:rPr>
              <a:t>Svojci!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buNone/>
            </a:pP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4" name="TextBox 4"/>
          <p:cNvSpPr/>
          <p:nvPr/>
        </p:nvSpPr>
        <p:spPr>
          <a:xfrm>
            <a:off x="4212000" y="1917000"/>
            <a:ext cx="1944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Hlajenje nosnih receptorjev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05" name="Straight Arrow Connector 6"/>
          <p:cNvSpPr/>
          <p:nvPr/>
        </p:nvSpPr>
        <p:spPr>
          <a:xfrm>
            <a:off x="6084000" y="2277000"/>
            <a:ext cx="64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TextBox 10"/>
          <p:cNvSpPr/>
          <p:nvPr/>
        </p:nvSpPr>
        <p:spPr>
          <a:xfrm>
            <a:off x="7020360" y="1917000"/>
            <a:ext cx="151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Aferentni signali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Dispneja-farmakološki ukrepi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OPIOIDI</a:t>
            </a: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BENZODIAZEPINI</a:t>
            </a: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KISIK</a:t>
            </a:r>
          </a:p>
          <a:p>
            <a:pPr marL="514440" indent="-51444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Calibri"/>
              <a:buAutoNum type="arabicPeriod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KORTIKOSTEROIDI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1.opiodi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1" strike="noStrike" spc="-1">
                <a:solidFill>
                  <a:srgbClr val="000000"/>
                </a:solidFill>
                <a:latin typeface="Constantia"/>
              </a:rPr>
              <a:t>Glavno in najučinkovitejše zdravilo!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Ob strokovni indikaciji in tiraciji opioidi  ne povzročajo depresije dihanja, oslabljene oksigenacije ali naraščanja hiperkapnije-</a:t>
            </a:r>
            <a:r>
              <a:rPr lang="sl-SI" sz="2600" b="0" strike="noStrike" spc="-1">
                <a:solidFill>
                  <a:srgbClr val="FF0000"/>
                </a:solidFill>
                <a:latin typeface="Constantia"/>
              </a:rPr>
              <a:t>NE SKRAJŠAJO ŽIVLJENJA!</a:t>
            </a: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Za zmerno do hudo dispnejo in napade težkega dihanja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KAKO DELUJEJO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alibri"/>
              </a:rPr>
              <a:t>↓</a:t>
            </a: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potrebo po dihanju(zmanjšujejo odziv dihalnega centra v možganskem deblu na hipoksijo in hiperkapnijo),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 spreminjajo centralno zaznavanje dispneje,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alibri"/>
              </a:rPr>
              <a:t>↓</a:t>
            </a: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aktivnost v perifernih opiodidnih receptorjih,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alibri"/>
              </a:rPr>
              <a:t>↓</a:t>
            </a: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 anksioznost</a:t>
            </a:r>
            <a:r>
              <a:rPr lang="sl-SI" sz="2600" b="0" i="1" strike="noStrike" spc="-1">
                <a:solidFill>
                  <a:srgbClr val="000000"/>
                </a:solidFill>
                <a:latin typeface="Constantia"/>
              </a:rPr>
              <a:t>. 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i="1" strike="noStrike" spc="-1">
                <a:solidFill>
                  <a:srgbClr val="000000"/>
                </a:solidFill>
                <a:latin typeface="Constantia"/>
              </a:rPr>
              <a:t>Vpliv na anticipatorno dispnejo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/>
          </p:nvPr>
        </p:nvSpPr>
        <p:spPr>
          <a:xfrm>
            <a:off x="467640" y="5013000"/>
            <a:ext cx="8229240" cy="151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000"/>
          </a:bodyPr>
          <a:lstStyle/>
          <a:p>
            <a:pPr marL="274320" indent="-2743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1400" b="0" strike="noStrike" spc="-1">
                <a:solidFill>
                  <a:srgbClr val="000000"/>
                </a:solidFill>
                <a:latin typeface="Constantia"/>
              </a:rPr>
              <a:t>Verberkt CA, et al, Effect of Sustained-Release Morphine for Refractory Breathlessness in Chronic Obstructive Pulmonary Disease on Health Status: A Randomized Clinical Trial. </a:t>
            </a:r>
            <a:r>
              <a:rPr lang="sl-SI" sz="1400" b="0" i="1" strike="noStrike" spc="-1">
                <a:solidFill>
                  <a:srgbClr val="000000"/>
                </a:solidFill>
                <a:latin typeface="Constantia"/>
              </a:rPr>
              <a:t>JAMA Intern Med</a:t>
            </a:r>
            <a:r>
              <a:rPr lang="sl-SI" sz="1400" b="0" strike="noStrike" spc="-1">
                <a:solidFill>
                  <a:srgbClr val="000000"/>
                </a:solidFill>
                <a:latin typeface="Constantia"/>
              </a:rPr>
              <a:t>. 2020</a:t>
            </a:r>
          </a:p>
          <a:p>
            <a:pPr marL="274320" indent="-2743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1400" b="0" strike="noStrike" spc="-1">
                <a:solidFill>
                  <a:srgbClr val="000000"/>
                </a:solidFill>
                <a:latin typeface="Constantia"/>
              </a:rPr>
              <a:t>Kawaguchi J, et al, Experience of morphine therapy for refractory dyspnea as palliative care in advanced heart failure patients. J Cardiol. 2020 </a:t>
            </a:r>
          </a:p>
          <a:p>
            <a:pPr marL="274320" indent="-274320">
              <a:lnSpc>
                <a:spcPct val="100000"/>
              </a:lnSpc>
              <a:spcBef>
                <a:spcPts val="2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1400" b="0" strike="noStrike" spc="-1">
                <a:solidFill>
                  <a:srgbClr val="000000"/>
                </a:solidFill>
                <a:latin typeface="Constantia"/>
              </a:rPr>
              <a:t>Barnes, Hayley et al. “Opioids for the palliation of refractory breathlessness in adults with advanced disease and terminal illness.” </a:t>
            </a:r>
            <a:r>
              <a:rPr lang="en-US" sz="1400" b="0" i="1" strike="noStrike" spc="-1">
                <a:solidFill>
                  <a:srgbClr val="000000"/>
                </a:solidFill>
                <a:latin typeface="Constantia"/>
              </a:rPr>
              <a:t>The Cochrane database of systematic reviews</a:t>
            </a:r>
            <a:r>
              <a:rPr lang="en-US" sz="1400" b="0" strike="noStrike" spc="-1">
                <a:solidFill>
                  <a:srgbClr val="000000"/>
                </a:solidFill>
                <a:latin typeface="Constantia"/>
              </a:rPr>
              <a:t> vol. 3,3 CD011008. 31 Mar. 2016, </a:t>
            </a:r>
            <a:endParaRPr lang="sl-SI" sz="14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buNone/>
            </a:pPr>
            <a:endParaRPr lang="sl-SI" sz="14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buNone/>
            </a:pPr>
            <a:endParaRPr lang="sl-SI" sz="14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buNone/>
            </a:pPr>
            <a:endParaRPr lang="sl-SI" sz="14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buNone/>
            </a:pPr>
            <a:endParaRPr lang="sl-SI" sz="14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buNone/>
            </a:pPr>
            <a:endParaRPr lang="sl-SI" sz="14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8" name="TextBox 5"/>
          <p:cNvSpPr/>
          <p:nvPr/>
        </p:nvSpPr>
        <p:spPr>
          <a:xfrm>
            <a:off x="899640" y="836640"/>
            <a:ext cx="67683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Tudi pri KOPD ne povzročajo hiperkapnije</a:t>
            </a:r>
            <a:endParaRPr lang="en-US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Zmanjšajo pa dispnejo, vendar le pri bolnikih z zmerno in hudo dispnejo</a:t>
            </a:r>
            <a:endParaRPr lang="en-US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Ustrezna th tudi za srčno popuščanje ob refraktarni dispneji</a:t>
            </a:r>
            <a:endParaRPr lang="en-US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Brez vpliva na spO2, RR,  BP, </a:t>
            </a:r>
            <a:r>
              <a:rPr lang="sl-SI" sz="1800" b="0" strike="noStrike" spc="-1">
                <a:solidFill>
                  <a:srgbClr val="000000"/>
                </a:solidFill>
                <a:latin typeface="Calibri"/>
              </a:rPr>
              <a:t>↓</a:t>
            </a: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frekvenca dihanja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19" name="Picture 8" descr="opioidi slika.PNG"/>
          <p:cNvPicPr/>
          <p:nvPr/>
        </p:nvPicPr>
        <p:blipFill>
          <a:blip r:embed="rId2" cstate="print"/>
          <a:stretch/>
        </p:blipFill>
        <p:spPr>
          <a:xfrm>
            <a:off x="899640" y="2349000"/>
            <a:ext cx="4032000" cy="2638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467640" y="170064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000" b="0" strike="noStrike" spc="-1">
                <a:solidFill>
                  <a:srgbClr val="000000"/>
                </a:solidFill>
                <a:latin typeface="Constantia"/>
              </a:rPr>
              <a:t>Največ študij na enteralnih in parenteralnih morfinih, vendar verjetno primerljiva učinkovitost tudi drugih opioidov (fentanil, oksikodon)</a:t>
            </a:r>
          </a:p>
        </p:txBody>
      </p:sp>
      <p:sp>
        <p:nvSpPr>
          <p:cNvPr id="322" name="TextBox 3"/>
          <p:cNvSpPr/>
          <p:nvPr/>
        </p:nvSpPr>
        <p:spPr>
          <a:xfrm>
            <a:off x="899640" y="4581000"/>
            <a:ext cx="6336360" cy="206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 </a:t>
            </a:r>
            <a:r>
              <a:rPr lang="sl-SI" sz="1400" b="0" strike="noStrike" spc="-1">
                <a:solidFill>
                  <a:srgbClr val="000000"/>
                </a:solidFill>
                <a:latin typeface="Constantia"/>
              </a:rPr>
              <a:t>Hui D et al, Effect of Prophylactic Fentanyl Buccal Tablet on Episodic Exertional Dyspnea: A Pilot Double-Blind Randomized Controlled Trial. J Pain Symptom Manage. 2017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400" b="0" strike="noStrike" spc="-1">
                <a:solidFill>
                  <a:srgbClr val="000000"/>
                </a:solidFill>
                <a:latin typeface="Constantia"/>
              </a:rPr>
              <a:t>Mori M et al, How Successful Is Parenteral Oxycodone for Relieving Terminal Cancer Dyspnea Compared With Morphine? A Multicenter Prospective Observational Study. J Pain Symptom Manage. 2021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400" b="0" strike="noStrike" spc="-1">
              <a:latin typeface="Arial"/>
            </a:endParaRPr>
          </a:p>
        </p:txBody>
      </p:sp>
      <p:pic>
        <p:nvPicPr>
          <p:cNvPr id="323" name="Picture 4" descr="fentanil.jpg"/>
          <p:cNvPicPr/>
          <p:nvPr/>
        </p:nvPicPr>
        <p:blipFill>
          <a:blip r:embed="rId2" cstate="print"/>
          <a:stretch/>
        </p:blipFill>
        <p:spPr>
          <a:xfrm>
            <a:off x="1331640" y="2493000"/>
            <a:ext cx="2619000" cy="174276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5" descr="oxycodone.jpg"/>
          <p:cNvPicPr/>
          <p:nvPr/>
        </p:nvPicPr>
        <p:blipFill>
          <a:blip r:embed="rId3" cstate="print"/>
          <a:stretch/>
        </p:blipFill>
        <p:spPr>
          <a:xfrm>
            <a:off x="4860000" y="2637000"/>
            <a:ext cx="2952360" cy="155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2"/>
          <p:cNvGraphicFramePr/>
          <p:nvPr/>
        </p:nvGraphicFramePr>
        <p:xfrm>
          <a:off x="827640" y="404640"/>
          <a:ext cx="7776720" cy="6027640"/>
        </p:xfrm>
        <a:graphic>
          <a:graphicData uri="http://schemas.openxmlformats.org/drawingml/2006/table">
            <a:tbl>
              <a:tblPr/>
              <a:tblGrid>
                <a:gridCol w="777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sl-SI" sz="1400" b="1" strike="noStrike" spc="-1">
                          <a:solidFill>
                            <a:srgbClr val="FFFFFF"/>
                          </a:solidFill>
                          <a:latin typeface="Constantia"/>
                          <a:ea typeface="NSimSun"/>
                        </a:rPr>
                        <a:t>ZAČETNI ODMEREK MORFINOV – OPIOIDNO NAIVEN BOLNIK: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59760" marR="59760" anchor="ctr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sl-SI" sz="1400" b="1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Huda kronična dispneja</a:t>
                      </a: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: Morfin s podaljšanim sproščanjem 5-15mg/12h PO</a:t>
                      </a:r>
                      <a:endParaRPr lang="en-US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sl-SI" sz="1400" b="1" strike="noStrike" spc="-1">
                          <a:solidFill>
                            <a:srgbClr val="FFFFFF"/>
                          </a:solidFill>
                          <a:latin typeface="Constantia"/>
                          <a:ea typeface="NSimSun"/>
                        </a:rPr>
                        <a:t>1/6 </a:t>
                      </a:r>
                      <a:r>
                        <a:rPr lang="sl-SI" sz="1400" b="1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+ </a:t>
                      </a: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1/6</a:t>
                      </a:r>
                      <a:r>
                        <a:rPr lang="sl-SI" sz="1400" b="1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 </a:t>
                      </a: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odmerka hitrodelujočega morfina po potrebi PO</a:t>
                      </a:r>
                      <a:endParaRPr lang="en-US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 </a:t>
                      </a:r>
                      <a:r>
                        <a:rPr lang="sl-SI" sz="1400" b="1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Akutna dispneja ali občasne epizode dispneje</a:t>
                      </a: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: hitrodelujoč morfin PO 2,5-5mg/2h pp</a:t>
                      </a:r>
                      <a:endParaRPr lang="en-US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ali hitrodelujoč morfin sc: 1-2,5mg/2h pp (pri hudi dispneji lahko odmerek ponovimo čez 30min oz se lahko uporabijo višji odmerki npr 5mg pp)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sl-SI" sz="1400" b="1" strike="noStrike" spc="-1">
                          <a:solidFill>
                            <a:srgbClr val="FFFFFF"/>
                          </a:solidFill>
                          <a:latin typeface="Constantia"/>
                          <a:ea typeface="NSimSun"/>
                        </a:rPr>
                        <a:t>ZAČETNI ODMEREK MORFINOV – BOLNIK, KI ŽE UPORABLJA OPIOIDE: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sl-SI" sz="1400" b="1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Kronična dispneja:</a:t>
                      </a: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 Dvig osnovne doze dolgodelujočega opioda za 25-50% +1/6 dnevnega odmerka hitrodelujočega morfina pp</a:t>
                      </a:r>
                      <a:endParaRPr lang="en-U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sl-SI" sz="1400" b="1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Akutna dispneja: </a:t>
                      </a: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1/6 dnevnega odmerka hitrodelujočega morfina pp PO ali SC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sl-SI" sz="1400" b="1" strike="noStrike" spc="-1">
                          <a:solidFill>
                            <a:srgbClr val="FFFFFF"/>
                          </a:solidFill>
                          <a:latin typeface="Constantia"/>
                          <a:ea typeface="NSimSun"/>
                        </a:rPr>
                        <a:t>S postopno titracijo in izračunu porabe morfina v 24h določimo vzdrževalni odmerek dolgodelujočega opioida in predpišemo 1/6 odmerka hitrodelujočega morfina po potrebi.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7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sl-SI" sz="1400" b="1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ANTICIPATORNA UPORABA OPIOIDOV (pred aktivnostjo, ki sproži dispnejo)-samo za bolnike, ki že uporabljajo opioide</a:t>
                      </a:r>
                      <a:endParaRPr lang="en-U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Fentanil bukalno</a:t>
                      </a:r>
                      <a:endParaRPr lang="en-U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sl-SI" sz="1400" b="0" strike="noStrike" spc="-1">
                          <a:solidFill>
                            <a:srgbClr val="000000"/>
                          </a:solidFill>
                          <a:latin typeface="Constantia"/>
                          <a:ea typeface="NSimSun"/>
                        </a:rPr>
                        <a:t>Hitrodelujoč morfin (1/6 odmerka hitrodelujočega morfina)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rmAutofit fontScale="90000"/>
          </a:bodyPr>
          <a:lstStyle/>
          <a:p>
            <a:pPr>
              <a:lnSpc>
                <a:spcPct val="100000"/>
              </a:lnSpc>
              <a:buNone/>
            </a:pPr>
            <a:br>
              <a:rPr sz="5000"/>
            </a:br>
            <a:br>
              <a:rPr sz="5000"/>
            </a:b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2. Benzodiazepini</a:t>
            </a:r>
            <a:br>
              <a:rPr sz="5000"/>
            </a:b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graphicFrame>
        <p:nvGraphicFramePr>
          <p:cNvPr id="327" name="Content Placeholder 3"/>
          <p:cNvGraphicFramePr/>
          <p:nvPr/>
        </p:nvGraphicFramePr>
        <p:xfrm>
          <a:off x="323640" y="3069000"/>
          <a:ext cx="8229600" cy="19252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l-SI" sz="1800" b="1" i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ODMERKI BENZODIAZEPINOV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Lorazepam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l-SI" sz="1800" b="0" i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0,5-¸1 mg/6-8h p.o. ali s.l. pp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Midazolam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l-SI" sz="18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2-5mg/4h s.c.pp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sl-SI" sz="1800" b="0" i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5-30mg/24h s.c (če kontinuirana podkožna infuzija)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" name="TextBox 4"/>
          <p:cNvSpPr/>
          <p:nvPr/>
        </p:nvSpPr>
        <p:spPr>
          <a:xfrm>
            <a:off x="539640" y="1989000"/>
            <a:ext cx="8280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 za anksiozno komponento dispneje</a:t>
            </a:r>
            <a:endParaRPr lang="en-US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Samostojno ali z opioidom</a:t>
            </a:r>
            <a:endParaRPr lang="en-US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>
                <a:solidFill>
                  <a:srgbClr val="000000"/>
                </a:solidFill>
                <a:latin typeface="Constantia"/>
              </a:rPr>
              <a:t>Za paliativno sedacijo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3. Kisik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330" name="Content Placeholder 3" descr="dispneja slika.PNG"/>
          <p:cNvPicPr/>
          <p:nvPr/>
        </p:nvPicPr>
        <p:blipFill>
          <a:blip r:embed="rId2" cstate="print"/>
          <a:stretch/>
        </p:blipFill>
        <p:spPr>
          <a:xfrm>
            <a:off x="3708000" y="1268640"/>
            <a:ext cx="5145840" cy="4605480"/>
          </a:xfrm>
          <a:prstGeom prst="rect">
            <a:avLst/>
          </a:prstGeom>
          <a:ln w="0">
            <a:noFill/>
          </a:ln>
        </p:spPr>
      </p:pic>
      <p:sp>
        <p:nvSpPr>
          <p:cNvPr id="331" name="TextBox 4"/>
          <p:cNvSpPr/>
          <p:nvPr/>
        </p:nvSpPr>
        <p:spPr>
          <a:xfrm>
            <a:off x="1043640" y="5949360"/>
            <a:ext cx="67683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1200" b="0" strike="noStrike" spc="-1">
                <a:solidFill>
                  <a:srgbClr val="000000"/>
                </a:solidFill>
                <a:latin typeface="Constantia"/>
              </a:rPr>
              <a:t>Abernethy AP, Effect of palliative oxygen versus room air in relief of breathlessness in patients with refractory dyspnoea: a double-blind, randomised controlled trial. Lancet. 2010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32" name="TextBox 5"/>
          <p:cNvSpPr/>
          <p:nvPr/>
        </p:nvSpPr>
        <p:spPr>
          <a:xfrm>
            <a:off x="683640" y="2133000"/>
            <a:ext cx="288000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000000"/>
                </a:solidFill>
                <a:latin typeface="Constantia"/>
              </a:rPr>
              <a:t>Ni učinkovit pri normoksemičnih in tudi pri blagi hipoksemiji verjetno ne</a:t>
            </a:r>
            <a:endParaRPr lang="en-US" sz="2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>
                <a:solidFill>
                  <a:srgbClr val="000000"/>
                </a:solidFill>
                <a:latin typeface="Constantia"/>
              </a:rPr>
              <a:t>Zrak vs O2 ni razlike v dispneji (2l/min 7 dni pri PaO2 &gt;7.3 kPa, oz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l-SI" sz="2400" b="0" strike="noStrike" spc="-1">
                <a:solidFill>
                  <a:srgbClr val="000000"/>
                </a:solidFill>
                <a:latin typeface="Constantia"/>
              </a:rPr>
              <a:t>SpO2 &gt;88% 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146800" cy="394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8000"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Pri SpO2 &gt;90% se ne priporoča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Terapevtski poizkus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Tudi neželeni učinki (suha nosna sluznica, krvavitev iz nosu, psihološka odvisnost, finančno in psihološko breme za bolnika in svojce itd)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psihološka opora, zlasti  v domačem okolju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lahko se  uporablja prehodno, za krajši čas - med fizičnimi aktivnostmi in  jedjo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Zadnje obdobje življenja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RESPIRATORNI SIMPTOMI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Dispneja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Kašelj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Hemoptize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Obsmrtno hropenje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4. kortikosteroidi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5000" lnSpcReduction="10000"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Ja, vendar ob indikacijah, ne rutinsko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Kdaj?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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limfangiokarcinomatoza pljuč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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 radiacijski ali z zdravili povzročen pneumonitis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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sindrom zgornje vene kave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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s tumorjem povzročena obstrukcija dihalnih poti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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obstrukcija zaradi bolezni pljuč (KOPB, astma)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FF0000"/>
                </a:solidFill>
                <a:latin typeface="Constantia"/>
              </a:rPr>
              <a:t>Koliko?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>
                <a:solidFill>
                  <a:srgbClr val="FF0000"/>
                </a:solidFill>
                <a:latin typeface="Constantia"/>
              </a:rPr>
              <a:t>Odvisno od vzroka, npr. Deksametazon 4-16mg/dan p.o., s.c.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Dihalna stiska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000"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1" strike="noStrike" spc="-1" dirty="0">
                <a:solidFill>
                  <a:srgbClr val="000000"/>
                </a:solidFill>
                <a:latin typeface="Constantia"/>
              </a:rPr>
              <a:t>Zelo hud distres 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Ocena bolnika in etiološko zdravljenje istočasno s simpt.th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Morfini (s.c. in i.v. hitrejše delovanje- 2mg i.v./2-5mg s.c. oz glede na dosed.th, ponovi po 10-20min. Doza s.c.?) +/- benzodiazepin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Pomiritev bolnika, lahko kisik, reevalvacija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1" strike="noStrike" spc="-1" dirty="0">
                <a:solidFill>
                  <a:srgbClr val="000000"/>
                </a:solidFill>
                <a:latin typeface="Constantia"/>
              </a:rPr>
              <a:t>Predpiši terapijo pp za dih.stisko pri bolnikih s pričakovano dispnejo, jasna navodila za doma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Če dispneja neobvadljiva, potrebna paliativna sedacija- ZELO REDKO</a:t>
            </a:r>
          </a:p>
        </p:txBody>
      </p:sp>
      <p:pic>
        <p:nvPicPr>
          <p:cNvPr id="339" name="Picture 4"/>
          <p:cNvPicPr/>
          <p:nvPr/>
        </p:nvPicPr>
        <p:blipFill>
          <a:blip r:embed="rId3" cstate="print"/>
          <a:stretch/>
        </p:blipFill>
        <p:spPr>
          <a:xfrm>
            <a:off x="1979640" y="692640"/>
            <a:ext cx="2808360" cy="5952960"/>
          </a:xfrm>
          <a:prstGeom prst="rect">
            <a:avLst/>
          </a:prstGeom>
          <a:ln w="9525">
            <a:noFill/>
          </a:ln>
        </p:spPr>
      </p:pic>
      <p:pic>
        <p:nvPicPr>
          <p:cNvPr id="340" name="Picture 6" descr="zdravila.PNG"/>
          <p:cNvPicPr/>
          <p:nvPr/>
        </p:nvPicPr>
        <p:blipFill>
          <a:blip r:embed="rId4" cstate="print"/>
          <a:stretch/>
        </p:blipFill>
        <p:spPr>
          <a:xfrm>
            <a:off x="428596" y="1152000"/>
            <a:ext cx="8287560" cy="570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39834"/>
            <a:ext cx="5357850" cy="61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CELOSTNA OBRAVNAVA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GB" sz="2600" b="1" strike="noStrike" spc="-1">
                <a:solidFill>
                  <a:srgbClr val="000000"/>
                </a:solidFill>
                <a:latin typeface="Constantia"/>
              </a:rPr>
              <a:t>naučinkovitejša celostna, interdisciplinarna obravnava bolnika</a:t>
            </a:r>
            <a:r>
              <a:rPr lang="en-GB" sz="2600" b="0" strike="noStrike" spc="-1">
                <a:solidFill>
                  <a:srgbClr val="000000"/>
                </a:solidFill>
                <a:latin typeface="Constantia"/>
              </a:rPr>
              <a:t>, 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Totalna dispneja,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obravnava bolnika in svojcev</a:t>
            </a:r>
          </a:p>
          <a:p>
            <a:pPr>
              <a:lnSpc>
                <a:spcPct val="100000"/>
              </a:lnSpc>
              <a:spcBef>
                <a:spcPts val="519"/>
              </a:spcBef>
              <a:buNone/>
            </a:pP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KAŠELJ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590436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000"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Povezan z utrujenostjo, nespečnostjo, bolečinami v prsih, glavobolom, inkontinenco, bruhanjem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                 SLABŠA KVALITETO ŽIVLJENJA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Ugotavljati reverzibilne vzroke (pljučnica, pnevmonitis, plevralni, perikardialni izliv, GERB, alergija, obstrukcija dihal...) in usmerjeno zdraviti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Lahko produktiven ali neproduktiven, suh, dražeč</a:t>
            </a:r>
          </a:p>
        </p:txBody>
      </p:sp>
      <p:sp>
        <p:nvSpPr>
          <p:cNvPr id="345" name="Right Arrow 3"/>
          <p:cNvSpPr/>
          <p:nvPr/>
        </p:nvSpPr>
        <p:spPr>
          <a:xfrm>
            <a:off x="1028520" y="3197520"/>
            <a:ext cx="575640" cy="28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46" name="Table 4"/>
          <p:cNvGraphicFramePr/>
          <p:nvPr/>
        </p:nvGraphicFramePr>
        <p:xfrm>
          <a:off x="6156000" y="188640"/>
          <a:ext cx="2687760" cy="6336360"/>
        </p:xfrm>
        <a:graphic>
          <a:graphicData uri="http://schemas.openxmlformats.org/drawingml/2006/table">
            <a:tbl>
              <a:tblPr/>
              <a:tblGrid>
                <a:gridCol w="268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0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Vzroki za kašelj</a:t>
                      </a:r>
                      <a:endParaRPr lang="en-US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Plevralni izliv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Pljučne metastaze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Endobronhialni tumor,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Pneumonitis po obsevanju, sist.th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KOPB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bronhiektazije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KOPB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Perikardialni izliv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GERB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astma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Okužba oz kašelj po okužbi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ACE inhibitor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Traheoezofagealna fistula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Srčno popuščanje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Pljučna embolija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rinosinusitis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Pareza glasilk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limfangiokarcinomatoza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9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Eozinofilni bronhitis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idx="4294967295"/>
          </p:nvPr>
        </p:nvSpPr>
        <p:spPr>
          <a:xfrm>
            <a:off x="457200" y="476640"/>
            <a:ext cx="4039920" cy="1439640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sl-SI" sz="2400" b="1" strike="noStrike" spc="-1">
                <a:solidFill>
                  <a:srgbClr val="04617B"/>
                </a:solidFill>
                <a:latin typeface="Constantia"/>
              </a:rPr>
              <a:t>Produktiven kašelj</a:t>
            </a:r>
            <a:endParaRPr lang="sl-SI" sz="24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idx="4294967295"/>
          </p:nvPr>
        </p:nvSpPr>
        <p:spPr>
          <a:xfrm>
            <a:off x="4645080" y="332640"/>
            <a:ext cx="4041360" cy="1728000"/>
          </a:xfrm>
          <a:prstGeom prst="rect">
            <a:avLst/>
          </a:prstGeom>
          <a:noFill/>
          <a:ln w="0">
            <a:noFill/>
          </a:ln>
        </p:spPr>
        <p:txBody>
          <a:bodyPr lIns="45720" tIns="0" rIns="4572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sl-SI" sz="2400" b="1" strike="noStrike" spc="-1">
                <a:solidFill>
                  <a:srgbClr val="04617B"/>
                </a:solidFill>
                <a:latin typeface="Constantia"/>
              </a:rPr>
              <a:t>Suh, dražeč kašelj</a:t>
            </a:r>
            <a:endParaRPr lang="sl-SI" sz="24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idx="4294967295"/>
          </p:nvPr>
        </p:nvSpPr>
        <p:spPr>
          <a:xfrm>
            <a:off x="457200" y="1484640"/>
            <a:ext cx="4039920" cy="487512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endParaRPr lang="sl-SI" sz="22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200" b="0" strike="noStrike" spc="-1" dirty="0">
                <a:solidFill>
                  <a:srgbClr val="000000"/>
                </a:solidFill>
                <a:latin typeface="Constantia"/>
              </a:rPr>
              <a:t>dihalne vaje, spodbujanje kašlja, resp FTH </a:t>
            </a: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200" b="0" strike="noStrike" spc="-1" dirty="0">
                <a:solidFill>
                  <a:srgbClr val="000000"/>
                </a:solidFill>
                <a:latin typeface="Constantia"/>
              </a:rPr>
              <a:t>-Inhalacije s FR/Berodualom </a:t>
            </a:r>
          </a:p>
          <a:p>
            <a:pPr marL="274320" indent="-274320"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200" b="0" strike="noStrike" spc="-1" dirty="0">
                <a:solidFill>
                  <a:srgbClr val="000000"/>
                </a:solidFill>
                <a:latin typeface="Constantia"/>
              </a:rPr>
              <a:t>-Mukolitiki: Prospan, Bisolvon, Fluimukan, Solvolan </a:t>
            </a:r>
            <a:endParaRPr lang="sl-SI" sz="2200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200" b="1" strike="noStrike" spc="-1" dirty="0">
                <a:solidFill>
                  <a:srgbClr val="000000"/>
                </a:solidFill>
                <a:latin typeface="Constantia"/>
              </a:rPr>
              <a:t>Če obilni izločki ali izčrpan oz umirajoč bolnik: skopolamin zmanjša količino izločkov (Buscopan, Scopoderm) </a:t>
            </a:r>
            <a:endParaRPr lang="sl-SI" sz="22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endParaRPr lang="sl-SI" sz="22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idx="4294967295"/>
          </p:nvPr>
        </p:nvSpPr>
        <p:spPr>
          <a:xfrm>
            <a:off x="4645080" y="1484640"/>
            <a:ext cx="4041360" cy="4875120"/>
          </a:xfrm>
          <a:prstGeom prst="rect">
            <a:avLst/>
          </a:prstGeom>
          <a:noFill/>
          <a:ln w="0">
            <a:noFill/>
          </a:ln>
        </p:spPr>
        <p:txBody>
          <a:bodyPr lIns="90000" tIns="0" rIns="90000" bIns="45000" anchor="t">
            <a:normAutofit fontScale="89000" lnSpcReduction="10000"/>
          </a:bodyPr>
          <a:lstStyle/>
          <a:p>
            <a:pPr marL="274320" indent="-274320"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endParaRPr lang="sl-SI" sz="22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tabLst>
                <a:tab pos="0" algn="l"/>
              </a:tabLst>
            </a:pPr>
            <a:r>
              <a:rPr lang="sl-SI" sz="2200" b="1" strike="noStrike" spc="-1" dirty="0">
                <a:solidFill>
                  <a:srgbClr val="000000"/>
                </a:solidFill>
                <a:latin typeface="Constantia"/>
              </a:rPr>
              <a:t>1. Blag kašelj : </a:t>
            </a:r>
            <a:endParaRPr lang="sl-SI" sz="22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sl-SI" sz="2200" b="0" strike="noStrike" spc="-1" dirty="0">
                <a:solidFill>
                  <a:srgbClr val="000000"/>
                </a:solidFill>
                <a:latin typeface="Constantia"/>
              </a:rPr>
              <a:t>- Panatus, Sinecod(butamiratijev citrat-tudi centralno delujoč antitusik), Formel do 3x 20mg (dekstrometorfan)</a:t>
            </a: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tabLst>
                <a:tab pos="0" algn="l"/>
              </a:tabLst>
            </a:pPr>
            <a:r>
              <a:rPr lang="sl-SI" sz="2200" b="1" strike="noStrike" spc="-1" dirty="0">
                <a:solidFill>
                  <a:srgbClr val="000000"/>
                </a:solidFill>
                <a:latin typeface="Constantia"/>
              </a:rPr>
              <a:t>2. Močan kašelj:</a:t>
            </a: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tabLst>
                <a:tab pos="0" algn="l"/>
              </a:tabLst>
            </a:pPr>
            <a:r>
              <a:rPr lang="sl-SI" sz="2200" spc="-1">
                <a:solidFill>
                  <a:srgbClr val="000000"/>
                </a:solidFill>
                <a:latin typeface="Constantia"/>
              </a:rPr>
              <a:t>- </a:t>
            </a:r>
            <a:r>
              <a:rPr lang="sl-SI" sz="2200" b="1" strike="noStrike" spc="-1" dirty="0">
                <a:solidFill>
                  <a:srgbClr val="000000"/>
                </a:solidFill>
                <a:latin typeface="Constantia"/>
              </a:rPr>
              <a:t>OPIOIDI: </a:t>
            </a:r>
            <a:endParaRPr lang="sl-SI" sz="22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sl-SI" sz="2200" b="0" strike="noStrike" spc="-1" dirty="0">
                <a:solidFill>
                  <a:srgbClr val="000000"/>
                </a:solidFill>
                <a:latin typeface="Constantia"/>
              </a:rPr>
              <a:t> •Kodeinijev fosfat  30mg 1-2 tbl 3-4x/dan do 6tbl/dan- UČIKOVITOST???</a:t>
            </a: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sl-SI" sz="2200" b="0" strike="noStrike" spc="-1" dirty="0">
                <a:solidFill>
                  <a:srgbClr val="000000"/>
                </a:solidFill>
                <a:latin typeface="Constantia"/>
              </a:rPr>
              <a:t>•Morfij (kapljice, Sevredol, 2-5mg pp) oz dvig dolgodelujočega opioda za 20% če že opioidi</a:t>
            </a:r>
          </a:p>
          <a:p>
            <a:pPr marL="274320" indent="-274320"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sl-SI" sz="2200" b="0" strike="noStrike" spc="-1" dirty="0">
                <a:solidFill>
                  <a:srgbClr val="000000"/>
                </a:solidFill>
                <a:latin typeface="Constantia"/>
              </a:rPr>
              <a:t>-druga zdravila: gabapentin, pregabalin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HEMOPTIZA, HEMOPTOA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457200" y="1556640"/>
            <a:ext cx="6490800" cy="612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600" b="0" i="1" strike="noStrike" spc="-1">
                <a:solidFill>
                  <a:srgbClr val="000000"/>
                </a:solidFill>
                <a:latin typeface="Constantia"/>
              </a:rPr>
              <a:t>Rak NI prav pogost razlog, le v 20% (pljuča, orl raki)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Ostali vzroki: antikoagulantna terapija, PE, bronhiektazije, pljučnica.. .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600" b="0" i="1" strike="noStrike" spc="-1">
                <a:solidFill>
                  <a:srgbClr val="000000"/>
                </a:solidFill>
                <a:latin typeface="Constantia"/>
              </a:rPr>
              <a:t>EDEN NAJALARMANTNEJŠIH SIMPTOMOV ZA BOLNIKA IN SVOJCE 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i="1" strike="noStrike" spc="-1">
                <a:solidFill>
                  <a:srgbClr val="000000"/>
                </a:solidFill>
                <a:latin typeface="Constantia"/>
              </a:rPr>
              <a:t>PA TUDI ZA ZDRAVSTVENE DELAVCE 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353" name="Picture 3"/>
          <p:cNvPicPr/>
          <p:nvPr/>
        </p:nvPicPr>
        <p:blipFill>
          <a:blip r:embed="rId2" cstate="print"/>
          <a:stretch/>
        </p:blipFill>
        <p:spPr>
          <a:xfrm>
            <a:off x="6588360" y="2493000"/>
            <a:ext cx="2310120" cy="27360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500034" y="214290"/>
          <a:ext cx="785818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71934" y="285749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chemeClr val="accent5">
                    <a:lumMod val="75000"/>
                  </a:schemeClr>
                </a:solidFill>
              </a:rPr>
              <a:t>Dobra prognoza, in potencialno reverzibilno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3372" y="4786322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C00000"/>
                </a:solidFill>
              </a:rPr>
              <a:t>Slaba prognoza in/ali ireverzibilno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OBSMRTNO HROPENJE 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500" lnSpcReduction="20000"/>
          </a:bodyPr>
          <a:lstStyle/>
          <a:p>
            <a:pPr>
              <a:lnSpc>
                <a:spcPct val="100000"/>
              </a:lnSpc>
              <a:spcBef>
                <a:spcPts val="519"/>
              </a:spcBef>
              <a:buNone/>
            </a:pP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glasen hropeč zvok, ki spremlja dihanje pri </a:t>
            </a:r>
            <a:r>
              <a:rPr lang="sl-SI" sz="2600" b="1" strike="noStrike" spc="-1" dirty="0">
                <a:solidFill>
                  <a:srgbClr val="000000"/>
                </a:solidFill>
                <a:latin typeface="Constantia"/>
              </a:rPr>
              <a:t>umirajočem bolniku 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1" strike="noStrike" spc="-1" dirty="0">
                <a:solidFill>
                  <a:srgbClr val="000000"/>
                </a:solidFill>
                <a:latin typeface="Constantia"/>
              </a:rPr>
              <a:t>Vzrok</a:t>
            </a: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:  zastajanje sline ter traheobronhialnih izločkov v žrelu in sapniku pri oslabelih bolnikih z zoženo zavestjo, motenim požiranjem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     Premikanje izločkov po velikih dihalnih poteh             značilen hropeč zvok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 Pojav nemoteč za bolnika- razloži svojcem!!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pos="0" algn="l"/>
              </a:tabLst>
            </a:pPr>
            <a:r>
              <a:rPr lang="sl-SI" sz="2600" b="1" strike="noStrike" spc="-1">
                <a:solidFill>
                  <a:srgbClr val="000000"/>
                </a:solidFill>
                <a:latin typeface="Constantia"/>
              </a:rPr>
              <a:t> Terapija: zmanjšanje umetne hidracije,                                        BUTILSKOPOLAMIN (BUSCOPAN): </a:t>
            </a:r>
            <a:endParaRPr lang="sl-SI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1" strike="noStrike" spc="-1" dirty="0">
                <a:solidFill>
                  <a:srgbClr val="000000"/>
                </a:solidFill>
                <a:latin typeface="Constantia"/>
              </a:rPr>
              <a:t>       </a:t>
            </a:r>
            <a:r>
              <a:rPr lang="pt-BR" sz="2600" b="1" strike="noStrike" spc="-1" dirty="0">
                <a:solidFill>
                  <a:srgbClr val="000000"/>
                </a:solidFill>
                <a:latin typeface="Constantia"/>
              </a:rPr>
              <a:t>- 10-20mg/4-6h do max 120mg/dan s.c 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       - Kont. Infuzija 40-120mg /dan</a:t>
            </a:r>
          </a:p>
        </p:txBody>
      </p:sp>
      <p:sp>
        <p:nvSpPr>
          <p:cNvPr id="359" name="Right Arrow 3"/>
          <p:cNvSpPr/>
          <p:nvPr/>
        </p:nvSpPr>
        <p:spPr>
          <a:xfrm>
            <a:off x="7072330" y="3857628"/>
            <a:ext cx="575640" cy="26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l-SI" sz="1800" b="0" strike="noStrike" spc="-1">
                <a:solidFill>
                  <a:srgbClr val="FFFFFF"/>
                </a:solidFill>
                <a:latin typeface="Constantia"/>
              </a:rPr>
              <a:t>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POVZETEK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Simptomi dihal pri paliativnih bolnikih so pogosti, zelo obremenjujoči in včasih težko obvladljivi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Pri različnih obolenjih: malignom, KOPB, srčno popuščanje, nevrološka obolenja, ali več sočasnih boleznih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Bistveno prilagoditi diagnostiko in zdravljenje bolnikovemu stanju in ciljem zdravljenja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Zdravimo simptome in vzročno, če reverzibilen vzrok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sl-SI" sz="2600" b="0" strike="noStrike" spc="-1">
                <a:solidFill>
                  <a:srgbClr val="000000"/>
                </a:solidFill>
                <a:latin typeface="Constantia"/>
              </a:rPr>
              <a:t>Bolj kot vse meritve, je bistveno zaznavanje bolnika!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51640" y="620640"/>
            <a:ext cx="54723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Vzroki respiratornih simptomov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graphicFrame>
        <p:nvGraphicFramePr>
          <p:cNvPr id="248" name="Content Placeholder 3"/>
          <p:cNvGraphicFramePr/>
          <p:nvPr/>
        </p:nvGraphicFramePr>
        <p:xfrm>
          <a:off x="179640" y="1845000"/>
          <a:ext cx="5904360" cy="4870800"/>
        </p:xfrm>
        <a:graphic>
          <a:graphicData uri="http://schemas.openxmlformats.org/drawingml/2006/table">
            <a:tbl>
              <a:tblPr/>
              <a:tblGrid>
                <a:gridCol w="29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Organski sistem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Vzroki težkega dihanja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1. Dihalna pot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endobronhialni tumor, tujek, sekret dihalnih.poti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bolezni pljuč (astma, KOPB)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ekstrinzična kompresija tumorja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2. Pljučni parenhim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tumor, metastaze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limfangiokarcinomatoza, pljučnica, atelektaza, emfizem, pljučna fibroza, stanje po resekciji pljuč, pnevmotoraks,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Pneumonitis po ststemski th ali radioterapiji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3. Plevra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plevralni izliv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4. Žile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pljučna embolija, sindrom zgornje vene kave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5. srce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perikardialni izliv/tamponada srca, koronarna bolezen, srčno popuščanje, AF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6. drugo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šibkost mišic prsne stene – nevrološke bolezni, huda kaheksija, debelost,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anemija, sepsa, izrazit ascites,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l-SI" sz="12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Anksioznost, depresija</a:t>
                      </a:r>
                      <a:endParaRPr lang="en-US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49" name="Picture 2"/>
          <p:cNvPicPr/>
          <p:nvPr/>
        </p:nvPicPr>
        <p:blipFill>
          <a:blip r:embed="rId2" cstate="print"/>
          <a:stretch/>
        </p:blipFill>
        <p:spPr>
          <a:xfrm>
            <a:off x="6047640" y="332640"/>
            <a:ext cx="3096000" cy="2634840"/>
          </a:xfrm>
          <a:prstGeom prst="rect">
            <a:avLst/>
          </a:prstGeom>
          <a:ln w="9525">
            <a:noFill/>
          </a:ln>
        </p:spPr>
      </p:pic>
      <p:pic>
        <p:nvPicPr>
          <p:cNvPr id="251" name="Picture 9" descr="endobronhialni tumor.jpg"/>
          <p:cNvPicPr/>
          <p:nvPr/>
        </p:nvPicPr>
        <p:blipFill>
          <a:blip r:embed="rId3" cstate="print"/>
          <a:stretch/>
        </p:blipFill>
        <p:spPr>
          <a:xfrm>
            <a:off x="6552900" y="2248452"/>
            <a:ext cx="2085480" cy="21902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1" descr="pljučni edem.jpg"/>
          <p:cNvPicPr/>
          <p:nvPr/>
        </p:nvPicPr>
        <p:blipFill>
          <a:blip r:embed="rId4" cstate="print"/>
          <a:stretch/>
        </p:blipFill>
        <p:spPr>
          <a:xfrm>
            <a:off x="6473880" y="4466101"/>
            <a:ext cx="2279880" cy="227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4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8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39640" y="-171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Hvala za pozornost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363" name="Picture 362"/>
          <p:cNvPicPr/>
          <p:nvPr/>
        </p:nvPicPr>
        <p:blipFill>
          <a:blip r:embed="rId2" cstate="print"/>
          <a:stretch/>
        </p:blipFill>
        <p:spPr>
          <a:xfrm rot="7200">
            <a:off x="960480" y="1235880"/>
            <a:ext cx="6806520" cy="49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3" descr="pljučni tumor.jpg"/>
          <p:cNvPicPr/>
          <p:nvPr/>
        </p:nvPicPr>
        <p:blipFill>
          <a:blip r:embed="rId2" cstate="print"/>
          <a:stretch/>
        </p:blipFill>
        <p:spPr>
          <a:xfrm>
            <a:off x="467640" y="404640"/>
            <a:ext cx="2952000" cy="295200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4" descr="pljučne meta.jpeg"/>
          <p:cNvPicPr/>
          <p:nvPr/>
        </p:nvPicPr>
        <p:blipFill>
          <a:blip r:embed="rId3" cstate="print"/>
          <a:stretch/>
        </p:blipFill>
        <p:spPr>
          <a:xfrm>
            <a:off x="6084000" y="908640"/>
            <a:ext cx="2664000" cy="3044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pljučnica.jpg"/>
          <p:cNvPicPr/>
          <p:nvPr/>
        </p:nvPicPr>
        <p:blipFill>
          <a:blip r:embed="rId4" cstate="print"/>
          <a:stretch/>
        </p:blipFill>
        <p:spPr>
          <a:xfrm>
            <a:off x="5436000" y="3933000"/>
            <a:ext cx="2927520" cy="239760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7" descr="pljučni edem.jpg"/>
          <p:cNvPicPr/>
          <p:nvPr/>
        </p:nvPicPr>
        <p:blipFill>
          <a:blip r:embed="rId5" cstate="print"/>
          <a:stretch/>
        </p:blipFill>
        <p:spPr>
          <a:xfrm>
            <a:off x="1259640" y="3573000"/>
            <a:ext cx="2927880" cy="29278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8" descr="radiacijski pneumonitis.jpg"/>
          <p:cNvPicPr/>
          <p:nvPr/>
        </p:nvPicPr>
        <p:blipFill>
          <a:blip r:embed="rId6" cstate="print"/>
          <a:stretch/>
        </p:blipFill>
        <p:spPr>
          <a:xfrm>
            <a:off x="3204000" y="2853000"/>
            <a:ext cx="3094200" cy="3094200"/>
          </a:xfrm>
          <a:prstGeom prst="rect">
            <a:avLst/>
          </a:prstGeom>
          <a:ln w="0">
            <a:noFill/>
          </a:ln>
        </p:spPr>
      </p:pic>
      <p:sp>
        <p:nvSpPr>
          <p:cNvPr id="254" name="Rectangle 1"/>
          <p:cNvSpPr/>
          <p:nvPr/>
        </p:nvSpPr>
        <p:spPr>
          <a:xfrm>
            <a:off x="467640" y="908640"/>
            <a:ext cx="792036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l-SI" sz="3200" b="1" strike="noStrike" spc="-1" dirty="0">
                <a:solidFill>
                  <a:srgbClr val="04617B"/>
                </a:solidFill>
                <a:highlight>
                  <a:srgbClr val="FFFF00"/>
                </a:highlight>
                <a:latin typeface="Constantia"/>
              </a:rPr>
              <a:t>Najbolj učinkovito je zdravljenje osnovne bolezni oziroma vzroka simptoma</a:t>
            </a:r>
            <a:endParaRPr lang="en-US" sz="3200" b="0" strike="noStrike" spc="-1" dirty="0">
              <a:highlight>
                <a:srgbClr val="FFFF00"/>
              </a:highligh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0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2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6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Opredelitev vzroka simptoma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314398074"/>
              </p:ext>
            </p:extLst>
          </p:nvPr>
        </p:nvGraphicFramePr>
        <p:xfrm>
          <a:off x="457200" y="1935000"/>
          <a:ext cx="822924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56460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rmAutofit fontScale="90000"/>
          </a:bodyPr>
          <a:lstStyle/>
          <a:p>
            <a:pPr>
              <a:lnSpc>
                <a:spcPct val="100000"/>
              </a:lnSpc>
              <a:buNone/>
            </a:pPr>
            <a:br>
              <a:rPr sz="5000" dirty="0"/>
            </a:br>
            <a:r>
              <a:rPr lang="sl-SI" sz="3600" b="0" strike="noStrike" spc="-1" dirty="0">
                <a:solidFill>
                  <a:srgbClr val="04617B"/>
                </a:solidFill>
                <a:latin typeface="Calibri"/>
              </a:rPr>
              <a:t>Nekaj primerov zdravljenja vzrokov </a:t>
            </a:r>
            <a:endParaRPr lang="sl-SI" sz="36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268760"/>
            <a:ext cx="8229240" cy="505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6000" lnSpcReduction="20000"/>
          </a:bodyPr>
          <a:lstStyle/>
          <a:p>
            <a:pPr>
              <a:lnSpc>
                <a:spcPct val="100000"/>
              </a:lnSpc>
              <a:spcBef>
                <a:spcPts val="519"/>
              </a:spcBef>
              <a:buNone/>
            </a:pP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4617B"/>
                </a:solidFill>
                <a:latin typeface="Constantia"/>
              </a:rPr>
              <a:t>1.PLJUČNA EMBOLIJA 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- Simptomi in znaki: dispneja, plevritična bolečina, kašelj, hemoptize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pl-PL" sz="2600" b="0" strike="noStrike" spc="-1" dirty="0">
                <a:solidFill>
                  <a:srgbClr val="000000"/>
                </a:solidFill>
                <a:latin typeface="Constantia"/>
              </a:rPr>
              <a:t>-</a:t>
            </a:r>
            <a:r>
              <a:rPr lang="pl-PL" sz="2600" b="1" strike="noStrike" spc="-1" dirty="0">
                <a:solidFill>
                  <a:srgbClr val="000000"/>
                </a:solidFill>
                <a:latin typeface="Constantia"/>
              </a:rPr>
              <a:t>najbolj ogroženi bolniki z možganskimi tumorji, rakom pljuč, endometrija, mehurja, pankreasa, želodca in ledvic</a:t>
            </a:r>
            <a:r>
              <a:rPr lang="pl-PL" sz="2600" b="0" strike="noStrike" spc="-1" dirty="0">
                <a:solidFill>
                  <a:srgbClr val="000000"/>
                </a:solidFill>
                <a:latin typeface="Constantia"/>
              </a:rPr>
              <a:t>.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457200" indent="-457200">
              <a:lnSpc>
                <a:spcPct val="100000"/>
              </a:lnSpc>
              <a:spcBef>
                <a:spcPts val="519"/>
              </a:spcBef>
              <a:buFontTx/>
              <a:buChar char="-"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Th: NMH </a:t>
            </a: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4617B"/>
                </a:solidFill>
                <a:latin typeface="Constantia"/>
              </a:rPr>
              <a:t>2.SRČNA TAMPONADA 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pl-PL" sz="2600" b="0" strike="noStrike" spc="-1" dirty="0">
                <a:solidFill>
                  <a:srgbClr val="000000"/>
                </a:solidFill>
                <a:latin typeface="Constantia"/>
              </a:rPr>
              <a:t>- Eden najpogostejših vzrokov je maligno obolenje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- Pomeni slabšo prognozo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- Simptomi in znaki: boleč. v prsih, dispneja, Beckova triada (hipotenzija, polne vratne vene, tihi srčni toni), paradoksni pulz</a:t>
            </a:r>
          </a:p>
          <a:p>
            <a:pPr marL="457200" indent="-457200">
              <a:lnSpc>
                <a:spcPct val="100000"/>
              </a:lnSpc>
              <a:spcBef>
                <a:spcPts val="519"/>
              </a:spcBef>
              <a:buFontTx/>
              <a:buChar char="-"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Th: Perikardiocenteza , če pa se izliv ponavlja KRG pristop (fenestracija, perikardiektomija)</a:t>
            </a:r>
          </a:p>
          <a:p>
            <a:pPr marL="457200" indent="-457200">
              <a:lnSpc>
                <a:spcPct val="100000"/>
              </a:lnSpc>
              <a:spcBef>
                <a:spcPts val="519"/>
              </a:spcBef>
              <a:buFontTx/>
              <a:buChar char="-"/>
              <a:tabLst>
                <a:tab pos="0" algn="l"/>
              </a:tabLst>
            </a:pP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4617B"/>
                </a:solidFill>
                <a:latin typeface="Constantia"/>
              </a:rPr>
              <a:t>3.PNEVMONITIS (V ZVEZI S SPECIFIČNO TERAPIJO) 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1" strike="noStrike" spc="-1" dirty="0">
                <a:solidFill>
                  <a:srgbClr val="000000"/>
                </a:solidFill>
                <a:latin typeface="Constantia"/>
              </a:rPr>
              <a:t>- </a:t>
            </a: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Simptomi in znaki: suh kašelj, dispneja, vročina, bolečina v prsih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- Sistemska terapija raka (kemoterapija, imunoterapija, tarčna terapija)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- Postobsevalni pnevmonitis: zgodnji (4t-6mes), pozni-pljučna fibroza (&gt;1 leto) 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- Th: prekinitev terapije, KS, podporna terapija (kisik, antibiotik)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l-SI" sz="5000" b="0" strike="noStrike" spc="-1">
                <a:solidFill>
                  <a:srgbClr val="04617B"/>
                </a:solidFill>
                <a:latin typeface="Calibri"/>
              </a:rPr>
              <a:t>Radiacijski pneumonitis</a:t>
            </a:r>
            <a:endParaRPr lang="sl-SI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64" name="Content Placeholder 3" descr="rad pneumonitis slika.jpg"/>
          <p:cNvPicPr/>
          <p:nvPr/>
        </p:nvPicPr>
        <p:blipFill>
          <a:blip r:embed="rId2" cstate="print"/>
          <a:stretch/>
        </p:blipFill>
        <p:spPr>
          <a:xfrm>
            <a:off x="323640" y="2349000"/>
            <a:ext cx="6056280" cy="3731760"/>
          </a:xfrm>
          <a:prstGeom prst="rect">
            <a:avLst/>
          </a:prstGeom>
          <a:ln w="0">
            <a:noFill/>
          </a:ln>
        </p:spPr>
      </p:pic>
      <p:sp>
        <p:nvSpPr>
          <p:cNvPr id="265" name="TextBox 4"/>
          <p:cNvSpPr/>
          <p:nvPr/>
        </p:nvSpPr>
        <p:spPr>
          <a:xfrm>
            <a:off x="6588360" y="2349000"/>
            <a:ext cx="201600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 dirty="0">
                <a:solidFill>
                  <a:srgbClr val="000000"/>
                </a:solidFill>
                <a:latin typeface="Constantia"/>
              </a:rPr>
              <a:t>Verjetnost odvisna od doze</a:t>
            </a:r>
            <a:endParaRPr lang="en-US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 dirty="0">
                <a:solidFill>
                  <a:srgbClr val="000000"/>
                </a:solidFill>
                <a:latin typeface="Constantia"/>
              </a:rPr>
              <a:t>Konzultacija z radioterapevtom</a:t>
            </a:r>
            <a:endParaRPr lang="en-US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l-SI" sz="1800" b="0" strike="noStrike" spc="-1" dirty="0">
                <a:solidFill>
                  <a:srgbClr val="000000"/>
                </a:solidFill>
                <a:latin typeface="Constantia"/>
              </a:rPr>
              <a:t>Če ni RT prsnega koša, ni tveganja za radiacijski pneumonitis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251520" y="1124744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F6FC6"/>
                </a:solidFill>
                <a:latin typeface="Constantia"/>
              </a:rPr>
              <a:t>4. ENDOBRONHIALNA ZAPORA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-rekanalizacija bronha (če funkcionalen pljučni parenhim in žilje)-mehansko, elektrokavzer, laser, kriosonda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-pri delnih zaporah in neogrožen bolnik          RT</a:t>
            </a: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F6FC6"/>
                </a:solidFill>
                <a:latin typeface="Constantia"/>
              </a:rPr>
              <a:t>EKSTRAMURALNA ZAPORA</a:t>
            </a:r>
            <a:endParaRPr lang="sl-SI" sz="26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sl-SI" sz="2600" b="0" strike="noStrike" spc="-1" dirty="0">
                <a:solidFill>
                  <a:srgbClr val="0F6FC6"/>
                </a:solidFill>
                <a:latin typeface="Constantia"/>
              </a:rPr>
              <a:t>-</a:t>
            </a:r>
            <a:r>
              <a:rPr lang="sl-SI" sz="2600" b="0" strike="noStrike" spc="-1" dirty="0">
                <a:solidFill>
                  <a:srgbClr val="000000"/>
                </a:solidFill>
                <a:latin typeface="Constantia"/>
              </a:rPr>
              <a:t>balonska dilatacija+ stent</a:t>
            </a:r>
          </a:p>
        </p:txBody>
      </p:sp>
      <p:sp>
        <p:nvSpPr>
          <p:cNvPr id="268" name="Right Arrow 3"/>
          <p:cNvSpPr/>
          <p:nvPr/>
        </p:nvSpPr>
        <p:spPr>
          <a:xfrm>
            <a:off x="6372360" y="3789000"/>
            <a:ext cx="503640" cy="34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24148</TotalTime>
  <Words>2293</Words>
  <PresentationFormat>On-screen Show (4:3)</PresentationFormat>
  <Paragraphs>359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   ZDRAVLJENJE IN OBVLADOVANJE SIMPTOMOV DIHAL</vt:lpstr>
      <vt:lpstr>VSEBINA</vt:lpstr>
      <vt:lpstr>RESPIRATORNI SIMPTOMI</vt:lpstr>
      <vt:lpstr>Vzroki respiratornih simptomov</vt:lpstr>
      <vt:lpstr>PowerPoint Presentation</vt:lpstr>
      <vt:lpstr>Opredelitev vzroka simptoma</vt:lpstr>
      <vt:lpstr> Nekaj primerov zdravljenja vzrokov </vt:lpstr>
      <vt:lpstr>Radiacijski pneumonitis</vt:lpstr>
      <vt:lpstr>PowerPoint Presentation</vt:lpstr>
      <vt:lpstr>PowerPoint Presentation</vt:lpstr>
      <vt:lpstr>Plevralni izliv-terapija</vt:lpstr>
      <vt:lpstr>PowerPoint Presentation</vt:lpstr>
      <vt:lpstr>PleurX kateter</vt:lpstr>
      <vt:lpstr>6.Sindrom zgornje vene kave</vt:lpstr>
      <vt:lpstr>DISPNEJA-definicija</vt:lpstr>
      <vt:lpstr>Dipsneja-mehanizem</vt:lpstr>
      <vt:lpstr>Dispneja-ocena</vt:lpstr>
      <vt:lpstr>Dispneja-opredelitev</vt:lpstr>
      <vt:lpstr>Dispneja- zdravljenje</vt:lpstr>
      <vt:lpstr>Dispneja –nefarmakološki ukrepi</vt:lpstr>
      <vt:lpstr>Dispneja-farmakološki ukrepi</vt:lpstr>
      <vt:lpstr>1.opiodi</vt:lpstr>
      <vt:lpstr>KAKO DELUJEJO</vt:lpstr>
      <vt:lpstr>PowerPoint Presentation</vt:lpstr>
      <vt:lpstr>PowerPoint Presentation</vt:lpstr>
      <vt:lpstr>PowerPoint Presentation</vt:lpstr>
      <vt:lpstr>  2. Benzodiazepini </vt:lpstr>
      <vt:lpstr>3. Kisik</vt:lpstr>
      <vt:lpstr>PowerPoint Presentation</vt:lpstr>
      <vt:lpstr>4. kortikosteroidi</vt:lpstr>
      <vt:lpstr>Dihalna stiska</vt:lpstr>
      <vt:lpstr>PowerPoint Presentation</vt:lpstr>
      <vt:lpstr>CELOSTNA OBRAVNAVA</vt:lpstr>
      <vt:lpstr>KAŠELJ</vt:lpstr>
      <vt:lpstr>PowerPoint Presentation</vt:lpstr>
      <vt:lpstr>HEMOPTIZA, HEMOPTOA</vt:lpstr>
      <vt:lpstr>PowerPoint Presentation</vt:lpstr>
      <vt:lpstr>OBSMRTNO HROPENJE </vt:lpstr>
      <vt:lpstr>POVZETEK</vt:lpstr>
      <vt:lpstr>Hvala za pozornost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/>
</file>