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2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6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11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20" name="Ograda no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Ograda številke diapoz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ravoko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ravoko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ravoko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9" name="Diagram poteka: postope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agram poteka: postope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Krof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Ograda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Ograda besedil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4" name="Ograda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ravoko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izem-zalec.si/sl/imenik/24/kolesarske-poti-po-spodnji-savinjski-dolini" TargetMode="External"/><Relationship Id="rId2" Type="http://schemas.openxmlformats.org/officeDocument/2006/relationships/hyperlink" Target="http://www.hopsnakolo.si/sl/kolesarske-poti-4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rizem-zalec.si/sl/imenik/24/kolesarske-poti-po-spodnji-savinjski-dolin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000" dirty="0" smtClean="0"/>
              <a:t>I. OŠ ŽALEC</a:t>
            </a:r>
            <a:endParaRPr lang="sl-SI" sz="2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322136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pPr algn="ctr"/>
            <a:r>
              <a:rPr lang="sl-SI" dirty="0" smtClean="0"/>
              <a:t>PREDLOG KOLESARSKEGA IZLETA V OBČINI ŽALEC</a:t>
            </a:r>
          </a:p>
          <a:p>
            <a:pPr algn="ctr"/>
            <a:endParaRPr lang="sl-SI" dirty="0" smtClean="0"/>
          </a:p>
          <a:p>
            <a:pPr algn="ctr"/>
            <a:endParaRPr lang="sl-SI" dirty="0" smtClean="0"/>
          </a:p>
          <a:p>
            <a:pPr algn="ctr"/>
            <a:endParaRPr lang="sl-SI" dirty="0" smtClean="0"/>
          </a:p>
          <a:p>
            <a:r>
              <a:rPr lang="sl-SI" sz="1400" dirty="0" smtClean="0"/>
              <a:t>Učenci 5. razredov I. OŠ ŽALEC</a:t>
            </a:r>
          </a:p>
          <a:p>
            <a:r>
              <a:rPr lang="sl-SI" sz="1400" dirty="0" smtClean="0"/>
              <a:t>Mentorice: Barbara Jevšnik, Karmen </a:t>
            </a:r>
            <a:r>
              <a:rPr lang="sl-SI" sz="1400" dirty="0" err="1" smtClean="0"/>
              <a:t>Štusej</a:t>
            </a:r>
            <a:r>
              <a:rPr lang="sl-SI" sz="1400" dirty="0" smtClean="0"/>
              <a:t>, Irena Zajc</a:t>
            </a:r>
            <a:endParaRPr lang="sl-SI" sz="1400" dirty="0"/>
          </a:p>
        </p:txBody>
      </p:sp>
      <p:pic>
        <p:nvPicPr>
          <p:cNvPr id="4" name="Slik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841375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CELOTNA POT NAŠEGA POTOVANJA: </a:t>
            </a:r>
            <a:endParaRPr lang="sl-SI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37202" t="10261" b="7267"/>
          <a:stretch/>
        </p:blipFill>
        <p:spPr bwMode="auto">
          <a:xfrm>
            <a:off x="1752600" y="1752600"/>
            <a:ext cx="639849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ZAČETEK POTI: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Pot začnete na parkirišču pri domu II. Slovenskega tabora.</a:t>
            </a:r>
          </a:p>
          <a:p>
            <a:endParaRPr lang="sl-SI" dirty="0"/>
          </a:p>
        </p:txBody>
      </p:sp>
      <p:pic>
        <p:nvPicPr>
          <p:cNvPr id="4" name="Slika 3" descr="Rezultat iskanja slik za dom ii. slovenskega tabora žalec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53340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PREDLOG 1. POSTANKA – SAVINOVA HIŠA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 smtClean="0"/>
              <a:t>od parkirišča se boste odpravili v središče Žalca, kjer se nahaja Savinova hiša. V tej stavbi si lahko ogledate spominsko sobo skladatelja Friderika Širce – Rista Savina (</a:t>
            </a:r>
            <a:r>
              <a:rPr lang="sl-SI" sz="2000" dirty="0" smtClean="0">
                <a:solidFill>
                  <a:srgbClr val="FF0000"/>
                </a:solidFill>
              </a:rPr>
              <a:t>bodi previden pri prečkanju glavne ceste in odsekih, kjer ni kolesarskih stez</a:t>
            </a:r>
            <a:r>
              <a:rPr lang="sl-SI" sz="2000" dirty="0" smtClean="0"/>
              <a:t>). 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178379"/>
            <a:ext cx="3657600" cy="3466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sz="1200" dirty="0" smtClean="0"/>
              <a:t>                                                                                                                                            Risto Savin</a:t>
            </a:r>
          </a:p>
          <a:p>
            <a:pPr>
              <a:buNone/>
            </a:pPr>
            <a:endParaRPr lang="sl-SI" sz="1200" dirty="0" smtClean="0"/>
          </a:p>
          <a:p>
            <a:pPr>
              <a:buNone/>
            </a:pPr>
            <a:endParaRPr lang="sl-SI" sz="1200" dirty="0" smtClean="0"/>
          </a:p>
          <a:p>
            <a:pPr>
              <a:buNone/>
            </a:pPr>
            <a:endParaRPr lang="sl-SI" sz="1200" dirty="0" smtClean="0"/>
          </a:p>
          <a:p>
            <a:pPr>
              <a:buNone/>
            </a:pPr>
            <a:endParaRPr lang="sl-SI" sz="1200" dirty="0" smtClean="0"/>
          </a:p>
          <a:p>
            <a:pPr>
              <a:buNone/>
            </a:pPr>
            <a:endParaRPr lang="sl-SI" sz="1200" dirty="0" smtClean="0"/>
          </a:p>
          <a:p>
            <a:pPr>
              <a:buNone/>
            </a:pPr>
            <a:endParaRPr lang="sl-SI" sz="1200" dirty="0" smtClean="0"/>
          </a:p>
          <a:p>
            <a:pPr>
              <a:buNone/>
            </a:pPr>
            <a:endParaRPr lang="sl-SI" sz="1200" dirty="0" smtClean="0"/>
          </a:p>
          <a:p>
            <a:pPr>
              <a:buNone/>
            </a:pPr>
            <a:endParaRPr lang="sl-SI" sz="1200" dirty="0" smtClean="0"/>
          </a:p>
          <a:p>
            <a:pPr>
              <a:buNone/>
            </a:pPr>
            <a:endParaRPr lang="sl-SI" sz="1200" dirty="0" smtClean="0"/>
          </a:p>
          <a:p>
            <a:pPr>
              <a:buNone/>
            </a:pPr>
            <a:r>
              <a:rPr lang="sl-SI" sz="1200" dirty="0" smtClean="0"/>
              <a:t>Savinova hiša</a:t>
            </a:r>
            <a:endParaRPr lang="sl-SI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"/>
            <a:ext cx="1668956" cy="192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lika 7" descr="https://kraji.eu/PICTURES/korosko_savinjska/zalec_z_okolico/zalec/staro_mestno_jedro/savinova_hisa/DSC_5525_zalec_savinova_hisa_b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8840"/>
            <a:ext cx="3962400" cy="311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 descr="Rezultat iskanja slik za savinov salon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0"/>
            <a:ext cx="3200401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PREDLOG 2. POSTANKA: cerkev sv. Nikolaja, obrambni stolp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 smtClean="0"/>
              <a:t>Zapeljali se boste čez cesto in še vedno ostali v centru mesta Žalec. </a:t>
            </a:r>
          </a:p>
          <a:p>
            <a:r>
              <a:rPr lang="sl-SI" sz="2400" dirty="0" smtClean="0"/>
              <a:t>Ogledali si boste obrambni stolp, ki je ostanek obrambnega zidu pred Turki in cerkev svetega Nikolaja.</a:t>
            </a:r>
          </a:p>
          <a:p>
            <a:endParaRPr lang="sl-SI" sz="2400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68334"/>
            <a:ext cx="3202259" cy="3031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  <a:p>
            <a:endParaRPr lang="sl-SI" dirty="0" smtClean="0"/>
          </a:p>
          <a:p>
            <a:pPr algn="r">
              <a:buNone/>
            </a:pPr>
            <a:endParaRPr lang="sl-SI" dirty="0" smtClean="0"/>
          </a:p>
          <a:p>
            <a:pPr algn="r">
              <a:buNone/>
            </a:pPr>
            <a:endParaRPr lang="sl-SI" sz="1200" dirty="0" smtClean="0"/>
          </a:p>
          <a:p>
            <a:pPr algn="r">
              <a:buNone/>
            </a:pPr>
            <a:endParaRPr lang="sl-SI" sz="1200" dirty="0" smtClean="0"/>
          </a:p>
          <a:p>
            <a:pPr algn="r">
              <a:buNone/>
            </a:pPr>
            <a:endParaRPr lang="sl-SI" sz="1200" dirty="0" smtClean="0"/>
          </a:p>
          <a:p>
            <a:pPr algn="ctr">
              <a:buNone/>
            </a:pPr>
            <a:r>
              <a:rPr lang="sl-SI" sz="1200" dirty="0" smtClean="0"/>
              <a:t>                                                                                Obrambni stolp</a:t>
            </a:r>
          </a:p>
          <a:p>
            <a:pPr algn="r">
              <a:buNone/>
            </a:pPr>
            <a:endParaRPr lang="sl-SI" sz="1200" dirty="0" smtClean="0"/>
          </a:p>
          <a:p>
            <a:pPr algn="r">
              <a:buNone/>
            </a:pPr>
            <a:endParaRPr lang="sl-SI" sz="1200" dirty="0" smtClean="0"/>
          </a:p>
          <a:p>
            <a:pPr>
              <a:buNone/>
            </a:pPr>
            <a:endParaRPr lang="sl-SI" sz="1200" dirty="0" smtClean="0"/>
          </a:p>
          <a:p>
            <a:pPr>
              <a:buNone/>
            </a:pPr>
            <a:endParaRPr lang="sl-SI" sz="1200" dirty="0" smtClean="0"/>
          </a:p>
          <a:p>
            <a:pPr>
              <a:buNone/>
            </a:pPr>
            <a:endParaRPr lang="sl-SI" sz="1200" dirty="0" smtClean="0"/>
          </a:p>
          <a:p>
            <a:pPr>
              <a:buNone/>
            </a:pPr>
            <a:r>
              <a:rPr lang="sl-SI" sz="1200" dirty="0" smtClean="0"/>
              <a:t>cerkev sv. Nikolaja</a:t>
            </a:r>
            <a:endParaRPr lang="sl-SI" sz="1200" dirty="0"/>
          </a:p>
        </p:txBody>
      </p:sp>
      <p:pic>
        <p:nvPicPr>
          <p:cNvPr id="5" name="Picture 4" descr="Rezultat iskanja slik za OBRAMBNI STOLP ŽAL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333064" cy="286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zultat iskanja slik za CERKEV svetega nikolaja žal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2922162" cy="440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77962"/>
          </a:xfrm>
        </p:spPr>
        <p:txBody>
          <a:bodyPr>
            <a:noAutofit/>
          </a:bodyPr>
          <a:lstStyle/>
          <a:p>
            <a:r>
              <a:rPr lang="sl-SI" sz="3200" dirty="0" smtClean="0"/>
              <a:t>PREDLOG 3. POSTANKA: OGLED EKOMUZEJA HMELJARSTVA IN PIVOVARSTVA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l-SI" dirty="0" smtClean="0"/>
          </a:p>
          <a:p>
            <a:r>
              <a:rPr lang="sl-SI" dirty="0" smtClean="0"/>
              <a:t>Žalec je središče, srčika, slovenskega hmeljarstva.</a:t>
            </a:r>
          </a:p>
          <a:p>
            <a:r>
              <a:rPr lang="sl-SI" dirty="0" smtClean="0"/>
              <a:t>V interaktivnem muzeju nas popeljejo skozi zgodovinski razvoj hmeljarstva.</a:t>
            </a:r>
            <a:endParaRPr lang="sl-SI" dirty="0"/>
          </a:p>
        </p:txBody>
      </p:sp>
      <p:pic>
        <p:nvPicPr>
          <p:cNvPr id="5" name="Označba mesta vseb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207268"/>
            <a:ext cx="2514600" cy="2380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C:\Users\Blaz\Desktop\ekomuzej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3641344" cy="2286000"/>
          </a:xfrm>
          <a:prstGeom prst="rect">
            <a:avLst/>
          </a:prstGeom>
          <a:noFill/>
        </p:spPr>
      </p:pic>
      <p:pic>
        <p:nvPicPr>
          <p:cNvPr id="1027" name="Picture 3" descr="C:\Users\Blaz\Desktop\eko-muzej-zalec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914400"/>
            <a:ext cx="3284613" cy="4891088"/>
          </a:xfrm>
          <a:prstGeom prst="rect">
            <a:avLst/>
          </a:prstGeom>
          <a:noFill/>
        </p:spPr>
      </p:pic>
      <p:pic>
        <p:nvPicPr>
          <p:cNvPr id="1028" name="Picture 4" descr="C:\Users\Blaz\Desktop\unnamed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4290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PREDLOG 4. POSTANKA: RIBNIK VRBJE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 smtClean="0"/>
              <a:t>Iz centra Žalca se boste odpeljali na jug, proti naselju Vrbje (</a:t>
            </a:r>
            <a:r>
              <a:rPr lang="sl-SI" sz="1800" dirty="0" smtClean="0">
                <a:solidFill>
                  <a:srgbClr val="FF0000"/>
                </a:solidFill>
              </a:rPr>
              <a:t>pazi pri prečkanju zavarovanega železniškega prehoda</a:t>
            </a:r>
            <a:r>
              <a:rPr lang="sl-SI" sz="1800" dirty="0" smtClean="0"/>
              <a:t>).</a:t>
            </a:r>
          </a:p>
          <a:p>
            <a:r>
              <a:rPr lang="sl-SI" sz="1800" dirty="0" smtClean="0"/>
              <a:t>Pot vas bo vodila po lepo urejeni kolesarski poti vse od Žalca, pa do Vrbja. V Vrbju si boste ogledali ribnik in živali v njem.</a:t>
            </a:r>
          </a:p>
          <a:p>
            <a:r>
              <a:rPr lang="sl-SI" sz="1800" dirty="0" smtClean="0"/>
              <a:t>Okoli Ribnika Vrbje je speljana zanimiva, 3 km dolga ekološka učna pot</a:t>
            </a:r>
            <a:r>
              <a:rPr lang="sl-SI" sz="1800" b="1" dirty="0" smtClean="0"/>
              <a:t>,</a:t>
            </a:r>
            <a:r>
              <a:rPr lang="sl-SI" sz="1800" dirty="0" smtClean="0"/>
              <a:t> ki je prehodna v vseh letnih časih. Ob ribniku je delno ali v celoti speljanih tudi še nekaj drugih tematskih poti – hmeljska pot,  </a:t>
            </a:r>
            <a:r>
              <a:rPr lang="sl-SI" sz="1800" dirty="0" err="1" smtClean="0"/>
              <a:t>pot</a:t>
            </a:r>
            <a:r>
              <a:rPr lang="sl-SI" sz="1800" dirty="0" smtClean="0"/>
              <a:t> ob Savinji, srčna pot. </a:t>
            </a:r>
          </a:p>
          <a:p>
            <a:r>
              <a:rPr lang="sl-SI" sz="1800" dirty="0" smtClean="0"/>
              <a:t> Pot si lahko popestrite tudi z ogledom reke Savinje in se s kolesom zapeljete okrog ribnika.</a:t>
            </a:r>
          </a:p>
          <a:p>
            <a:r>
              <a:rPr lang="sl-SI" sz="1800" dirty="0" smtClean="0"/>
              <a:t> Če ste že lačni, se lahko okrepčate v </a:t>
            </a:r>
            <a:r>
              <a:rPr lang="sl-SI" sz="1800" dirty="0" err="1" smtClean="0"/>
              <a:t>Ponirkovi</a:t>
            </a:r>
            <a:r>
              <a:rPr lang="sl-SI" sz="1800" dirty="0" smtClean="0"/>
              <a:t> postojanki ob jezeru.</a:t>
            </a:r>
          </a:p>
          <a:p>
            <a:endParaRPr lang="sl-SI" dirty="0"/>
          </a:p>
        </p:txBody>
      </p:sp>
      <p:pic>
        <p:nvPicPr>
          <p:cNvPr id="4" name="Označba mesta vseb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48" y="4876800"/>
            <a:ext cx="1828799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RIBNIK VRBJE</a:t>
            </a:r>
            <a:endParaRPr lang="sl-SI" sz="2800" dirty="0"/>
          </a:p>
        </p:txBody>
      </p:sp>
      <p:pic>
        <p:nvPicPr>
          <p:cNvPr id="4" name="Picture 4" descr="Rezultat iskanja slik za RIBNIK VRBJ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3230868" cy="166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ezultat iskanja slik za RIBNIK VRBJ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22209"/>
            <a:ext cx="2757342" cy="16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429000"/>
            <a:ext cx="4800600" cy="2700337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0000"/>
            <a:ext cx="21696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ZBIRANJE IDEJ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/>
          <a:lstStyle/>
          <a:p>
            <a:r>
              <a:rPr lang="sl-SI" dirty="0" smtClean="0"/>
              <a:t>Petošolci so v okviru pouka, doma s pomočjo staršev, raziskovali različne kolesarke poti v naši občini. Nastali so različni predlogi v obliki preprostih zemljevidov, načrtov, brošur, knjižic…</a:t>
            </a:r>
          </a:p>
          <a:p>
            <a:endParaRPr lang="sl-SI" sz="1000" dirty="0" smtClean="0"/>
          </a:p>
          <a:p>
            <a:endParaRPr lang="sl-SI" sz="1000" dirty="0" smtClean="0"/>
          </a:p>
          <a:p>
            <a:endParaRPr lang="sl-SI" sz="1000" dirty="0" smtClean="0"/>
          </a:p>
          <a:p>
            <a:endParaRPr lang="sl-SI" sz="1000" dirty="0" smtClean="0"/>
          </a:p>
          <a:p>
            <a:endParaRPr lang="sl-SI" sz="1000" dirty="0" smtClean="0"/>
          </a:p>
          <a:p>
            <a:endParaRPr lang="sl-SI" sz="1000" dirty="0" smtClean="0"/>
          </a:p>
          <a:p>
            <a:endParaRPr lang="sl-SI" sz="1000" dirty="0" smtClean="0"/>
          </a:p>
          <a:p>
            <a:r>
              <a:rPr lang="sl-SI" sz="1000" dirty="0" smtClean="0"/>
              <a:t>                                                     </a:t>
            </a:r>
          </a:p>
          <a:p>
            <a:endParaRPr lang="sl-SI" sz="1000" dirty="0" smtClean="0"/>
          </a:p>
          <a:p>
            <a:endParaRPr lang="sl-SI" sz="1000" dirty="0" smtClean="0"/>
          </a:p>
          <a:p>
            <a:pPr algn="ctr"/>
            <a:r>
              <a:rPr lang="sl-SI" sz="1200" dirty="0" smtClean="0"/>
              <a:t>Slika 1: Preučevanje kolesarskih poti</a:t>
            </a:r>
          </a:p>
          <a:p>
            <a:pPr algn="ctr"/>
            <a:endParaRPr lang="sl-SI" sz="1000" dirty="0"/>
          </a:p>
        </p:txBody>
      </p:sp>
      <p:pic>
        <p:nvPicPr>
          <p:cNvPr id="4" name="Slika 3" descr="C:\Users\Blaz\AppData\Local\Microsoft\Windows\INetCache\Content.Word\20200219_1059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267200"/>
            <a:ext cx="2351042" cy="176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PONIRKOVA POSTOJANKA</a:t>
            </a:r>
            <a:endParaRPr lang="sl-SI" sz="2800" dirty="0"/>
          </a:p>
        </p:txBody>
      </p:sp>
      <p:pic>
        <p:nvPicPr>
          <p:cNvPr id="4" name="Picture 4" descr="Rezultat iskanja slik za RIBNIK VRBJ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338243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zultat iskanja slik za PONIRKOVA OKREPČEVALNICA VRBJ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7526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 descr="Rezultat iskanja slik za ribnik vrbj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1"/>
            <a:ext cx="32766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PREDLOG 5. POSTANKA: RIMSKA NEKROPOLA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 smtClean="0"/>
              <a:t>Iz Vrbja nadaljujete pot proti mestu Šempeter v Savinjski dolini.</a:t>
            </a:r>
          </a:p>
          <a:p>
            <a:r>
              <a:rPr lang="sl-SI" sz="2000" dirty="0" smtClean="0">
                <a:solidFill>
                  <a:srgbClr val="FF0000"/>
                </a:solidFill>
              </a:rPr>
              <a:t>Ves čas se pelješ po lokalni cesti, kjer ni kolesarskih stez. PAZI</a:t>
            </a:r>
            <a:r>
              <a:rPr lang="sl-SI" sz="2000" dirty="0" smtClean="0"/>
              <a:t>!</a:t>
            </a:r>
          </a:p>
          <a:p>
            <a:r>
              <a:rPr lang="sl-SI" sz="2000" dirty="0" smtClean="0"/>
              <a:t> Pot vas bo vodila skozi prijetno naselje Zgornje Roje in potem naprej po Cesti na Roje vse do Rimske nekropole v Šempetru, kjer si boste ogledali grobnice Rimljanov. </a:t>
            </a:r>
          </a:p>
          <a:p>
            <a:endParaRPr lang="sl-SI" dirty="0"/>
          </a:p>
        </p:txBody>
      </p:sp>
      <p:pic>
        <p:nvPicPr>
          <p:cNvPr id="4" name="Označba mesta vseb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276600"/>
            <a:ext cx="3025351" cy="3025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2050" name="AutoShape 2" descr="Rezultat iskanja slik za rimska nekropola v šempetr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052" name="AutoShape 4" descr="Rezultat iskanja slik za rimska nekropola v šempetr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3" name="Picture 5" descr="C:\Users\Blaz\Desktop\za-spl.1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"/>
            <a:ext cx="2599796" cy="3900488"/>
          </a:xfrm>
          <a:prstGeom prst="rect">
            <a:avLst/>
          </a:prstGeom>
          <a:noFill/>
        </p:spPr>
      </p:pic>
      <p:pic>
        <p:nvPicPr>
          <p:cNvPr id="2054" name="Picture 6" descr="C:\Users\Blaz\Desktop\DSC_2456_rimska_nekropola_big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81000"/>
            <a:ext cx="4254344" cy="2825496"/>
          </a:xfrm>
          <a:prstGeom prst="rect">
            <a:avLst/>
          </a:prstGeom>
          <a:noFill/>
        </p:spPr>
      </p:pic>
      <p:pic>
        <p:nvPicPr>
          <p:cNvPr id="2055" name="Picture 7" descr="C:\Users\Blaz\Desktop\Spektacij-zgodba-orest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733800"/>
            <a:ext cx="40005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PREDLOG 6. POSTOJANKE: HMELJSKA POLJA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200" dirty="0" smtClean="0"/>
              <a:t>Odpravite se proti severu.</a:t>
            </a:r>
          </a:p>
          <a:p>
            <a:r>
              <a:rPr lang="sl-SI" sz="2200" dirty="0" smtClean="0"/>
              <a:t>Prečkali boste Rimsko cesto in se odpravili proti Podlogu. </a:t>
            </a:r>
          </a:p>
          <a:p>
            <a:r>
              <a:rPr lang="sl-SI" sz="2200" dirty="0" smtClean="0"/>
              <a:t>Tu boste lahko uživali ob pogledu na hmeljska polja. Nato boste prečkali železniško progo</a:t>
            </a:r>
            <a:r>
              <a:rPr lang="sl-SI" sz="2200" dirty="0"/>
              <a:t> </a:t>
            </a:r>
            <a:r>
              <a:rPr lang="sl-SI" sz="2200" dirty="0" smtClean="0"/>
              <a:t>(</a:t>
            </a:r>
            <a:r>
              <a:rPr lang="sl-SI" sz="2200" dirty="0" smtClean="0">
                <a:solidFill>
                  <a:srgbClr val="FF0000"/>
                </a:solidFill>
              </a:rPr>
              <a:t>PAZI</a:t>
            </a:r>
            <a:r>
              <a:rPr lang="sl-SI" sz="2200" dirty="0" smtClean="0"/>
              <a:t>), ko se pripeljete do krožnega križišča, pa se usmerite proti Zalogu. Tam boste že zagledali označbe, ki kažejo proti znamenitosti – kraški jami Jama Pekel. </a:t>
            </a:r>
          </a:p>
          <a:p>
            <a:endParaRPr lang="sl-SI" sz="2200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8100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HMELJSKA POLJA</a:t>
            </a:r>
            <a:endParaRPr lang="sl-SI" sz="2800" dirty="0"/>
          </a:p>
        </p:txBody>
      </p:sp>
      <p:pic>
        <p:nvPicPr>
          <p:cNvPr id="4" name="Picture 2" descr="Rezultat iskanja slik za ŽALEC HMELJSKA POLJ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zultat iskanja slik za ŽALEC HMELJSKA POL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038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C:\Users\Blaz\Desktop\images[4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572000"/>
            <a:ext cx="2971800" cy="1977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PREDLOG 7. POSTANKA: JAMA PEKEL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Jama Pekel je kraška jama, ki je ime dobila po zanimivem skalnem vhodu, ki je podoben hudiču. </a:t>
            </a:r>
          </a:p>
          <a:p>
            <a:endParaRPr lang="sl-SI" sz="2800" dirty="0" smtClean="0"/>
          </a:p>
          <a:p>
            <a:endParaRPr lang="sl-SI" sz="2800" dirty="0" smtClean="0"/>
          </a:p>
          <a:p>
            <a:endParaRPr lang="sl-SI" sz="2800" dirty="0" smtClean="0"/>
          </a:p>
          <a:p>
            <a:endParaRPr lang="sl-SI" sz="2800" dirty="0"/>
          </a:p>
        </p:txBody>
      </p:sp>
      <p:pic>
        <p:nvPicPr>
          <p:cNvPr id="6" name="Picture 4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4038599" cy="270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laz\Desktop\za-spl.jp2_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438400"/>
            <a:ext cx="1472625" cy="2209800"/>
          </a:xfrm>
          <a:prstGeom prst="rect">
            <a:avLst/>
          </a:prstGeom>
          <a:noFill/>
        </p:spPr>
      </p:pic>
      <p:pic>
        <p:nvPicPr>
          <p:cNvPr id="9" name="Picture 3" descr="C:\Users\Blaz\Desktop\64795836_165_fp-xl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724400"/>
            <a:ext cx="2184400" cy="163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ZAKLJUČEK POTI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 smtClean="0"/>
              <a:t>Pot nadaljujete proti naselju Studence in po stranski poti, ki vodi v Gotovlje in naprej v Podlog, ter v Žalec, kjer boste tudi sklenili krog in se končno vrnili na parkirišče pri Domu II. slovenskega tabora. Izlet lahko zaključite z obiskom fontane piva, ki je od parkirišča oddaljena dobrih 200m (</a:t>
            </a:r>
            <a:r>
              <a:rPr lang="sl-SI" sz="2000" dirty="0" smtClean="0">
                <a:solidFill>
                  <a:srgbClr val="FF0000"/>
                </a:solidFill>
              </a:rPr>
              <a:t>PAZI, saj prečkaš glavno obvoznico</a:t>
            </a:r>
            <a:r>
              <a:rPr lang="sl-SI" sz="2000" dirty="0" smtClean="0"/>
              <a:t>).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352800"/>
            <a:ext cx="3096321" cy="3096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PREDLOG ZADNJEGA POSTANKA: FONTANA PIVA</a:t>
            </a: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Prva </a:t>
            </a:r>
            <a:r>
              <a:rPr lang="sl-SI" sz="2000" b="1" dirty="0" smtClean="0"/>
              <a:t>fontana piva</a:t>
            </a:r>
            <a:r>
              <a:rPr lang="sl-SI" sz="2000" dirty="0" smtClean="0"/>
              <a:t> na svetu. Zgrajena leta 2016, ki je poklon hmeljarski dediščini Spodnje Savinjske doline in Žalca, ki je središče hmeljarstva v naši državi. Fontana. Ta turistična znamenitost je naše mesto postavila na zemljevid sveta </a:t>
            </a:r>
            <a:r>
              <a:rPr lang="sl-SI" sz="2000" smtClean="0"/>
              <a:t>ter v naše </a:t>
            </a:r>
            <a:r>
              <a:rPr lang="sl-SI" sz="2000" dirty="0" smtClean="0"/>
              <a:t>kraje privabila ogromno tujih in domačih turistov.</a:t>
            </a:r>
          </a:p>
          <a:p>
            <a:endParaRPr lang="sl-SI" sz="2000" dirty="0"/>
          </a:p>
        </p:txBody>
      </p:sp>
      <p:pic>
        <p:nvPicPr>
          <p:cNvPr id="6" name="Označba mesta vsebine 3" descr="Rezultat iskanja slik za fontana piva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52800"/>
            <a:ext cx="4819185" cy="269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924800" cy="208756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Za konec pa naj vas spomnimo, da so kolesarji med ranljivejšimi udeleženci cestnega prometa, zato ...</a:t>
            </a:r>
            <a:endParaRPr lang="sl-SI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7" t="55555" r="6853" b="24405"/>
          <a:stretch/>
        </p:blipFill>
        <p:spPr bwMode="auto">
          <a:xfrm>
            <a:off x="3362791" y="3200400"/>
            <a:ext cx="3419009" cy="21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</a:t>
            </a:r>
            <a:r>
              <a:rPr lang="sl-SI" dirty="0" smtClean="0"/>
              <a:t>porabljajte čelado,</a:t>
            </a:r>
            <a:endParaRPr lang="sl-SI" dirty="0"/>
          </a:p>
        </p:txBody>
      </p:sp>
      <p:pic>
        <p:nvPicPr>
          <p:cNvPr id="4" name="Picture 4" descr="Rezultat iskanja slik za kolesarska čelad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5737225" cy="38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NASTALI IZDELKI</a:t>
            </a: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 algn="ctr">
              <a:buNone/>
            </a:pPr>
            <a:r>
              <a:rPr lang="sl-SI" sz="1200" dirty="0" smtClean="0"/>
              <a:t>Slika 2:  Kolesarska pot na Šmohor</a:t>
            </a:r>
            <a:endParaRPr lang="sl-SI" sz="1200" dirty="0"/>
          </a:p>
        </p:txBody>
      </p:sp>
      <p:pic>
        <p:nvPicPr>
          <p:cNvPr id="6" name="Slika 5" descr="C:\Users\Blaz\AppData\Local\Microsoft\Windows\INetCache\Content.Word\20200219_070717.jpg"/>
          <p:cNvPicPr/>
          <p:nvPr/>
        </p:nvPicPr>
        <p:blipFill>
          <a:blip r:embed="rId2" cstate="print"/>
          <a:srcRect l="2394" t="5687" r="2132" b="2528"/>
          <a:stretch>
            <a:fillRect/>
          </a:stretch>
        </p:blipFill>
        <p:spPr bwMode="auto">
          <a:xfrm>
            <a:off x="2895600" y="1752600"/>
            <a:ext cx="4486094" cy="323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</a:t>
            </a:r>
            <a:r>
              <a:rPr lang="sl-SI" dirty="0" smtClean="0"/>
              <a:t>pravite kolesarski izpit</a:t>
            </a:r>
            <a:endParaRPr lang="sl-SI" dirty="0"/>
          </a:p>
        </p:txBody>
      </p:sp>
      <p:pic>
        <p:nvPicPr>
          <p:cNvPr id="4" name="Picture 6" descr="Rezultat iskanja slik za kolesarski izpi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14894"/>
            <a:ext cx="4651375" cy="310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i</a:t>
            </a:r>
            <a:r>
              <a:rPr lang="sl-SI" dirty="0" smtClean="0"/>
              <a:t>n poskrbite za tehnično brezhibnost vašega kolesa</a:t>
            </a:r>
            <a:endParaRPr lang="sl-SI" dirty="0"/>
          </a:p>
        </p:txBody>
      </p:sp>
      <p:pic>
        <p:nvPicPr>
          <p:cNvPr id="4" name="Picture 2" descr="Povezana slik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799"/>
            <a:ext cx="5638800" cy="39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pPr algn="ctr">
              <a:buNone/>
            </a:pPr>
            <a:r>
              <a:rPr lang="sl-SI" sz="6600" dirty="0" smtClean="0"/>
              <a:t>  In še nekaj ...</a:t>
            </a:r>
            <a:endParaRPr lang="sl-SI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l-SI" dirty="0" smtClean="0"/>
              <a:t>  </a:t>
            </a:r>
          </a:p>
          <a:p>
            <a:pPr algn="ctr">
              <a:buNone/>
            </a:pPr>
            <a:r>
              <a:rPr lang="sl-SI" dirty="0" smtClean="0"/>
              <a:t> </a:t>
            </a:r>
            <a:r>
              <a:rPr lang="sl-SI" sz="4800" dirty="0" smtClean="0"/>
              <a:t>KO DOLGČAS TI JE, V SPODNJO SAVINSJKO DOLINO ODPRAVI SE, IZBERI SI POT, SEDI NA KOLO IN  RAZMIGAJ SVOJE TELO…</a:t>
            </a:r>
            <a:endParaRPr lang="sl-SI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 IN LITERATURA: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sl-SI" dirty="0"/>
              <a:t>Kladnik, D., 2003. Vsa slovenska mesta. Ljubljana: ZIP.</a:t>
            </a:r>
          </a:p>
          <a:p>
            <a:pPr marL="82296" indent="0">
              <a:buNone/>
            </a:pPr>
            <a:r>
              <a:rPr lang="sl-SI" dirty="0"/>
              <a:t> </a:t>
            </a:r>
          </a:p>
          <a:p>
            <a:pPr lvl="0"/>
            <a:r>
              <a:rPr lang="sl-SI" dirty="0"/>
              <a:t>Jezernik, K., Kač, T., Kocelj, L., Medved, M., Gaber Sivka, N. in Veber, B., 2010. Žalec. Žalec: ZKŠT.</a:t>
            </a:r>
          </a:p>
          <a:p>
            <a:pPr marL="82296" indent="0">
              <a:buNone/>
            </a:pPr>
            <a:r>
              <a:rPr lang="sl-SI" dirty="0"/>
              <a:t> </a:t>
            </a:r>
          </a:p>
          <a:p>
            <a:pPr lvl="0"/>
            <a:r>
              <a:rPr lang="sl-SI" u="sng" dirty="0">
                <a:hlinkClick r:id="rId2"/>
              </a:rPr>
              <a:t>http://www.hopsnakolo.si/sl/kolesarske-poti-41</a:t>
            </a:r>
            <a:endParaRPr lang="sl-SI" dirty="0"/>
          </a:p>
          <a:p>
            <a:endParaRPr lang="sl-SI" dirty="0"/>
          </a:p>
          <a:p>
            <a:pPr lvl="0"/>
            <a:r>
              <a:rPr lang="sl-SI" u="sng" dirty="0">
                <a:hlinkClick r:id="rId3"/>
              </a:rPr>
              <a:t>https</a:t>
            </a:r>
            <a:r>
              <a:rPr lang="sl-SI" u="sng">
                <a:hlinkClick r:id="rId3"/>
              </a:rPr>
              <a:t>://</a:t>
            </a:r>
            <a:r>
              <a:rPr lang="sl-SI" u="sng" smtClean="0">
                <a:hlinkClick r:id="rId3"/>
              </a:rPr>
              <a:t>www.turizem-zalec.si/sl/imenik/24/kolesarske-poti-po-spodnji-savinjski-dolini</a:t>
            </a:r>
            <a:endParaRPr lang="sl-SI" dirty="0"/>
          </a:p>
          <a:p>
            <a:pPr marL="82296" indent="0">
              <a:buNone/>
            </a:pPr>
            <a:r>
              <a:rPr lang="sl-SI" dirty="0"/>
              <a:t> </a:t>
            </a:r>
          </a:p>
          <a:p>
            <a:pPr lvl="0"/>
            <a:r>
              <a:rPr lang="sl-SI" u="sng" dirty="0"/>
              <a:t>Kolesarska karta. Kolesarjenje po Spodnji Savinjski dolini. 2018. ZKŠT Žalec.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7836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sz="1200" dirty="0" smtClean="0"/>
          </a:p>
          <a:p>
            <a:endParaRPr lang="sl-SI" sz="1200" dirty="0" smtClean="0"/>
          </a:p>
          <a:p>
            <a:endParaRPr lang="sl-SI" sz="1200" dirty="0" smtClean="0"/>
          </a:p>
          <a:p>
            <a:endParaRPr lang="sl-SI" sz="1200" dirty="0" smtClean="0"/>
          </a:p>
          <a:p>
            <a:endParaRPr lang="sl-SI" sz="1200" dirty="0" smtClean="0"/>
          </a:p>
          <a:p>
            <a:endParaRPr lang="sl-SI" sz="1200" dirty="0" smtClean="0"/>
          </a:p>
          <a:p>
            <a:endParaRPr lang="sl-SI" sz="1200" dirty="0" smtClean="0"/>
          </a:p>
          <a:p>
            <a:endParaRPr lang="sl-SI" sz="1200" dirty="0" smtClean="0"/>
          </a:p>
          <a:p>
            <a:r>
              <a:rPr lang="sl-SI" sz="1200" dirty="0" smtClean="0"/>
              <a:t>Slika 3, 4 in 5:  Predlogi kolesarskih poti petošolcev</a:t>
            </a:r>
          </a:p>
          <a:p>
            <a:endParaRPr lang="sl-SI" sz="1200" dirty="0"/>
          </a:p>
        </p:txBody>
      </p:sp>
      <p:pic>
        <p:nvPicPr>
          <p:cNvPr id="5" name="Slika 4" descr="C:\Users\Blaz\AppData\Local\Microsoft\Windows\INetCache\Content.Word\20200219_071226.jpg"/>
          <p:cNvPicPr/>
          <p:nvPr/>
        </p:nvPicPr>
        <p:blipFill>
          <a:blip r:embed="rId2" cstate="print"/>
          <a:srcRect l="12818" t="11216" r="9093" b="13233"/>
          <a:stretch>
            <a:fillRect/>
          </a:stretch>
        </p:blipFill>
        <p:spPr bwMode="auto">
          <a:xfrm>
            <a:off x="1600200" y="3048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C:\Users\Blaz\AppData\Local\Microsoft\Windows\INetCache\Content.Word\20200219_071215.jpg"/>
          <p:cNvPicPr/>
          <p:nvPr/>
        </p:nvPicPr>
        <p:blipFill>
          <a:blip r:embed="rId3" cstate="print"/>
          <a:srcRect l="5912" t="4314" r="2892" b="6471"/>
          <a:stretch>
            <a:fillRect/>
          </a:stretch>
        </p:blipFill>
        <p:spPr bwMode="auto">
          <a:xfrm rot="5400000">
            <a:off x="5502285" y="1508115"/>
            <a:ext cx="3885600" cy="285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C:\Users\Blaz\AppData\Local\Microsoft\Windows\INetCache\Content.Word\20200219_071108.jpg"/>
          <p:cNvPicPr/>
          <p:nvPr/>
        </p:nvPicPr>
        <p:blipFill>
          <a:blip r:embed="rId4" cstate="print"/>
          <a:srcRect l="16700" t="14534" r="17138" b="21959"/>
          <a:stretch>
            <a:fillRect/>
          </a:stretch>
        </p:blipFill>
        <p:spPr bwMode="auto">
          <a:xfrm>
            <a:off x="1752600" y="3048000"/>
            <a:ext cx="3581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pPr algn="ctr">
              <a:buNone/>
            </a:pPr>
            <a:r>
              <a:rPr lang="sl-SI" sz="1200" dirty="0" smtClean="0"/>
              <a:t>Slika 6: Knjižice kolesarskih poti</a:t>
            </a:r>
            <a:endParaRPr lang="sl-SI" sz="1200" dirty="0"/>
          </a:p>
        </p:txBody>
      </p:sp>
      <p:pic>
        <p:nvPicPr>
          <p:cNvPr id="4" name="Slika 3" descr="C:\Users\Blaz\AppData\Local\Microsoft\Windows\INetCache\Content.Word\20200219_071435.jpg"/>
          <p:cNvPicPr/>
          <p:nvPr/>
        </p:nvPicPr>
        <p:blipFill rotWithShape="1">
          <a:blip r:embed="rId2" cstate="print"/>
          <a:srcRect l="4444" t="6635" r="-25" b="5953"/>
          <a:stretch/>
        </p:blipFill>
        <p:spPr bwMode="auto">
          <a:xfrm>
            <a:off x="2389449" y="1676400"/>
            <a:ext cx="5154351" cy="32488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UGOTOVITVE: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l-SI" dirty="0" smtClean="0"/>
              <a:t> da je Žalec je zaradi svoje lege in razgibanosti, zelo zanimiv za kolesarjenje, saj je veliko stranskih poti, ki so daleč od gostega prometa in so zato dovolj varne za sproščen izlet s kolesom,</a:t>
            </a:r>
          </a:p>
          <a:p>
            <a:endParaRPr lang="sl-SI" dirty="0" smtClean="0"/>
          </a:p>
          <a:p>
            <a:r>
              <a:rPr lang="sl-SI" dirty="0" smtClean="0"/>
              <a:t> da poleg tega, da se med vožnjo s kolesom razgibamo, pa si lahko v okolici Žalca med popotovanjem s kolesom, tudi marsikaj ogledamo,</a:t>
            </a:r>
          </a:p>
          <a:p>
            <a:endParaRPr lang="sl-SI" dirty="0" smtClean="0"/>
          </a:p>
          <a:p>
            <a:r>
              <a:rPr lang="sl-SI" dirty="0" smtClean="0"/>
              <a:t>da pot ni preveč strma in je zato primerna za vsakega kolesarja, ki nima veliko izkušenj z vožnjo s kolesom,</a:t>
            </a:r>
          </a:p>
          <a:p>
            <a:endParaRPr lang="sl-SI" dirty="0" smtClean="0"/>
          </a:p>
          <a:p>
            <a:r>
              <a:rPr lang="sl-SI" dirty="0" smtClean="0"/>
              <a:t>da po Spodnji Savinjski dolini lahko kolesarimo po 19 označenih kolesarjem primernih poteh (</a:t>
            </a:r>
            <a:r>
              <a:rPr lang="sl-SI" dirty="0" smtClean="0">
                <a:hlinkClick r:id="rId2"/>
              </a:rPr>
              <a:t>https://www.turizem-zalec.si/sl/imenik/24/kolesarske-poti-po-spodnji-savinjski-dolini</a:t>
            </a:r>
            <a:r>
              <a:rPr lang="sl-SI" dirty="0" smtClean="0"/>
              <a:t>),</a:t>
            </a:r>
          </a:p>
          <a:p>
            <a:pPr marL="82296" indent="0">
              <a:buNone/>
            </a:pPr>
            <a:endParaRPr lang="sl-SI" dirty="0" smtClean="0"/>
          </a:p>
          <a:p>
            <a:r>
              <a:rPr lang="sl-SI" dirty="0" smtClean="0"/>
              <a:t>veseli nas, da so se otroci raziskovanja lotili inovativno, saj so njihove kolesarske poti pestrejše, zanimivejše in v očeh otrok dostopnejše kot že ponujene kolesarske poti.</a:t>
            </a:r>
          </a:p>
          <a:p>
            <a:endParaRPr lang="sl-SI" dirty="0" smtClean="0"/>
          </a:p>
          <a:p>
            <a:r>
              <a:rPr lang="sl-SI" dirty="0" smtClean="0"/>
              <a:t>da so vse poti so med seboj povezane in potekajo po lokalnih in stranskih cestah.  Poti so na zemljevidu označene s številkami,  so različne težavnostne stopnje in različne dolžine,  od kratkih,  ravninskih,  do težjih, že napol gorskih poti.</a:t>
            </a:r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SMERNICE ZA PRIHODNOST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čim uspešnejše reševanje teoretičnih izpitnih pol, saj so temelj bodočega kolesarja,</a:t>
            </a:r>
          </a:p>
          <a:p>
            <a:r>
              <a:rPr lang="sl-SI" dirty="0" smtClean="0"/>
              <a:t>dosledno uspešno opravljanje veščin na spretnostnem poligonu,</a:t>
            </a:r>
          </a:p>
          <a:p>
            <a:r>
              <a:rPr lang="sl-SI" dirty="0" smtClean="0"/>
              <a:t>urjenje v praktični vožnji,</a:t>
            </a:r>
          </a:p>
          <a:p>
            <a:r>
              <a:rPr lang="sl-SI" dirty="0" smtClean="0"/>
              <a:t>uspešna pridobitev kolesarskega izpita,</a:t>
            </a:r>
          </a:p>
          <a:p>
            <a:r>
              <a:rPr lang="sl-SI" dirty="0" smtClean="0"/>
              <a:t>beleženje družinskega kolesarskega dnevnika s priloženim naborom kolesarskih poti učencev,</a:t>
            </a:r>
          </a:p>
          <a:p>
            <a:r>
              <a:rPr lang="sl-SI" dirty="0" smtClean="0"/>
              <a:t>šolski kolesarski izlet učencev, staršev in učiteljev po izbrani kolesarski trasi.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984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SLOGAN ŽALSKIH PETOŠOLCEV: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KO BOŠ OPRAVIL IZPIT ZA KOLO, </a:t>
            </a:r>
          </a:p>
          <a:p>
            <a:pPr>
              <a:buNone/>
            </a:pPr>
            <a:r>
              <a:rPr lang="sl-SI" dirty="0" smtClean="0"/>
              <a:t>SAM, ALI Z DRUŽINO, PRIJATELJI, </a:t>
            </a:r>
          </a:p>
          <a:p>
            <a:pPr>
              <a:buNone/>
            </a:pPr>
            <a:r>
              <a:rPr lang="sl-SI" dirty="0" smtClean="0"/>
              <a:t>SEDI NA KOLO IN RAZMIGAJ SVOJE TELO, PA BOŠ VIDEL, KAKO JE V NAŠI DOLINI KOLESARITI LEPO.</a:t>
            </a:r>
          </a:p>
          <a:p>
            <a:pPr algn="ctr">
              <a:buNone/>
            </a:pPr>
            <a:endParaRPr lang="sl-SI" sz="4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14800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NAJPREJ</a:t>
            </a:r>
            <a:r>
              <a:rPr lang="sl-SI" dirty="0"/>
              <a:t> </a:t>
            </a:r>
            <a:r>
              <a:rPr lang="sl-SI" dirty="0" smtClean="0"/>
              <a:t>POSKRBIMO ZA VARNOST: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800" dirty="0" smtClean="0"/>
              <a:t>pripravimo čista kolesa,</a:t>
            </a:r>
          </a:p>
          <a:p>
            <a:r>
              <a:rPr lang="sl-SI" sz="2800" dirty="0" smtClean="0"/>
              <a:t>vzamemo ustrezne čelade,</a:t>
            </a:r>
          </a:p>
          <a:p>
            <a:r>
              <a:rPr lang="sl-SI" sz="2800" dirty="0" smtClean="0"/>
              <a:t>v mraku pa še odsevne trakove, luči, jopič,</a:t>
            </a:r>
          </a:p>
          <a:p>
            <a:r>
              <a:rPr lang="sl-SI" sz="2800" dirty="0" smtClean="0"/>
              <a:t>preverimo brezhibno delovanje kolesa,</a:t>
            </a:r>
          </a:p>
          <a:p>
            <a:r>
              <a:rPr lang="sl-SI" sz="2800" dirty="0" smtClean="0"/>
              <a:t>in dobro preučimo NEVARNE odseke izbrane kolesarske poti.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3429000" y="4371772"/>
            <a:ext cx="3352800" cy="2300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244</TotalTime>
  <Words>1043</Words>
  <Application>Microsoft Office PowerPoint</Application>
  <PresentationFormat>Diaprojekcija na zaslonu (4:3)</PresentationFormat>
  <Paragraphs>165</Paragraphs>
  <Slides>34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34</vt:i4>
      </vt:variant>
    </vt:vector>
  </HeadingPairs>
  <TitlesOfParts>
    <vt:vector size="38" baseType="lpstr">
      <vt:lpstr>Gill Sans MT</vt:lpstr>
      <vt:lpstr>Verdana</vt:lpstr>
      <vt:lpstr>Wingdings 2</vt:lpstr>
      <vt:lpstr>Solsticij</vt:lpstr>
      <vt:lpstr>I. OŠ ŽALEC</vt:lpstr>
      <vt:lpstr>ZBIRANJE IDEJ</vt:lpstr>
      <vt:lpstr>NASTALI IZDELKI</vt:lpstr>
      <vt:lpstr>PowerPointova predstavitev</vt:lpstr>
      <vt:lpstr>PowerPointova predstavitev</vt:lpstr>
      <vt:lpstr>UGOTOVITVE:</vt:lpstr>
      <vt:lpstr>SMERNICE ZA PRIHODNOST</vt:lpstr>
      <vt:lpstr>SLOGAN ŽALSKIH PETOŠOLCEV:</vt:lpstr>
      <vt:lpstr>NAJPREJ POSKRBIMO ZA VARNOST: </vt:lpstr>
      <vt:lpstr>CELOTNA POT NAŠEGA POTOVANJA: </vt:lpstr>
      <vt:lpstr>ZAČETEK POTI:</vt:lpstr>
      <vt:lpstr>PREDLOG 1. POSTANKA – SAVINOVA HIŠA</vt:lpstr>
      <vt:lpstr>PowerPointova predstavitev</vt:lpstr>
      <vt:lpstr>PREDLOG 2. POSTANKA: cerkev sv. Nikolaja, obrambni stolp</vt:lpstr>
      <vt:lpstr>PowerPointova predstavitev</vt:lpstr>
      <vt:lpstr>PREDLOG 3. POSTANKA: OGLED EKOMUZEJA HMELJARSTVA IN PIVOVARSTVA</vt:lpstr>
      <vt:lpstr>PowerPointova predstavitev</vt:lpstr>
      <vt:lpstr>PREDLOG 4. POSTANKA: RIBNIK VRBJE</vt:lpstr>
      <vt:lpstr>RIBNIK VRBJE</vt:lpstr>
      <vt:lpstr>PONIRKOVA POSTOJANKA</vt:lpstr>
      <vt:lpstr>PREDLOG 5. POSTANKA: RIMSKA NEKROPOLA</vt:lpstr>
      <vt:lpstr>PowerPointova predstavitev</vt:lpstr>
      <vt:lpstr>PREDLOG 6. POSTOJANKE: HMELJSKA POLJA</vt:lpstr>
      <vt:lpstr>HMELJSKA POLJA</vt:lpstr>
      <vt:lpstr>PREDLOG 7. POSTANKA: JAMA PEKEL</vt:lpstr>
      <vt:lpstr>ZAKLJUČEK POTI</vt:lpstr>
      <vt:lpstr>PREDLOG ZADNJEGA POSTANKA: FONTANA PIVA</vt:lpstr>
      <vt:lpstr>Za konec pa naj vas spomnimo, da so kolesarji med ranljivejšimi udeleženci cestnega prometa, zato ...</vt:lpstr>
      <vt:lpstr>uporabljajte čelado,</vt:lpstr>
      <vt:lpstr>opravite kolesarski izpit</vt:lpstr>
      <vt:lpstr>in poskrbite za tehnično brezhibnost vašega kolesa</vt:lpstr>
      <vt:lpstr>PowerPointova predstavitev</vt:lpstr>
      <vt:lpstr>PowerPointova predstavitev</vt:lpstr>
      <vt:lpstr>VIRI IN LITERATURA: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OŠ ŽALEC</dc:title>
  <dc:creator>Blaz</dc:creator>
  <cp:lastModifiedBy>Uporabnik</cp:lastModifiedBy>
  <cp:revision>37</cp:revision>
  <dcterms:created xsi:type="dcterms:W3CDTF">2006-08-16T00:00:00Z</dcterms:created>
  <dcterms:modified xsi:type="dcterms:W3CDTF">2020-03-12T11:52:57Z</dcterms:modified>
</cp:coreProperties>
</file>