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3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C6AD-8A84-4DDA-950E-17EEEE465E07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27CB7-3574-43A4-A02A-F282AA579C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337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C6AD-8A84-4DDA-950E-17EEEE465E07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27CB7-3574-43A4-A02A-F282AA579C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5651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C6AD-8A84-4DDA-950E-17EEEE465E07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27CB7-3574-43A4-A02A-F282AA579C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237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C6AD-8A84-4DDA-950E-17EEEE465E07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27CB7-3574-43A4-A02A-F282AA579C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029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C6AD-8A84-4DDA-950E-17EEEE465E07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27CB7-3574-43A4-A02A-F282AA579C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164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C6AD-8A84-4DDA-950E-17EEEE465E07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27CB7-3574-43A4-A02A-F282AA579C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723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C6AD-8A84-4DDA-950E-17EEEE465E07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27CB7-3574-43A4-A02A-F282AA579C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84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C6AD-8A84-4DDA-950E-17EEEE465E07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27CB7-3574-43A4-A02A-F282AA579C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96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C6AD-8A84-4DDA-950E-17EEEE465E07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27CB7-3574-43A4-A02A-F282AA579C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9950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C6AD-8A84-4DDA-950E-17EEEE465E07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27CB7-3574-43A4-A02A-F282AA579C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632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C6AD-8A84-4DDA-950E-17EEEE465E07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27CB7-3574-43A4-A02A-F282AA579C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697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5C6AD-8A84-4DDA-950E-17EEEE465E07}" type="datetimeFigureOut">
              <a:rPr lang="sl-SI" smtClean="0"/>
              <a:t>21. 04. 2020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27CB7-3574-43A4-A02A-F282AA579CB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221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22550" y="1102266"/>
            <a:ext cx="9144000" cy="2387600"/>
          </a:xfrm>
        </p:spPr>
        <p:txBody>
          <a:bodyPr>
            <a:noAutofit/>
          </a:bodyPr>
          <a:lstStyle/>
          <a:p>
            <a:r>
              <a:rPr lang="sl-SI" sz="7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NAJPOGOSTEJŠI </a:t>
            </a:r>
            <a:br>
              <a:rPr lang="sl-SI" sz="7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7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PREKRŠKI KOLESARJEV</a:t>
            </a:r>
            <a:endParaRPr lang="sl-SI" sz="7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l-S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OŠ BIZELJSKO</a:t>
            </a:r>
          </a:p>
          <a:p>
            <a:r>
              <a:rPr lang="sl-S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sl-S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čenci 5. razreda</a:t>
            </a:r>
          </a:p>
          <a:p>
            <a:r>
              <a:rPr lang="sl-S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lang="sl-S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olsko leto 2019/2020</a:t>
            </a:r>
          </a:p>
          <a:p>
            <a:r>
              <a:rPr lang="sl-S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sl-SI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entorica: Tadea Vahčič</a:t>
            </a:r>
            <a:endParaRPr lang="sl-SI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06" y="312738"/>
            <a:ext cx="4200525" cy="857250"/>
          </a:xfrm>
          <a:prstGeom prst="rect">
            <a:avLst/>
          </a:prstGeom>
        </p:spPr>
      </p:pic>
      <p:sp>
        <p:nvSpPr>
          <p:cNvPr id="7" name="AutoShape 4" descr="Osnovna šola Bizeljsko Bizeljsk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www2.arnes.si/~oskkbiz2/logo_sole_no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388" y="307069"/>
            <a:ext cx="1316314" cy="175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4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KOLESAR TINE</a:t>
            </a:r>
            <a:endParaRPr lang="sl-SI" sz="6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86" y="1690688"/>
            <a:ext cx="5919714" cy="3747342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2021095"/>
            <a:ext cx="5749782" cy="34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9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3977" y="-86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sz="6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KOLESAR AJAN</a:t>
            </a:r>
            <a:endParaRPr lang="sl-SI" sz="6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6" y="1059633"/>
            <a:ext cx="3793424" cy="248194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403" y="1113448"/>
            <a:ext cx="3470748" cy="29982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870" y="1113449"/>
            <a:ext cx="3896189" cy="286598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46" y="4133441"/>
            <a:ext cx="3481080" cy="204651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425" y="4049671"/>
            <a:ext cx="3139245" cy="272455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1081" y="3979431"/>
            <a:ext cx="3218771" cy="257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8297" y="30389"/>
            <a:ext cx="10099766" cy="1325563"/>
          </a:xfrm>
        </p:spPr>
        <p:txBody>
          <a:bodyPr>
            <a:noAutofit/>
          </a:bodyPr>
          <a:lstStyle/>
          <a:p>
            <a:pPr algn="ctr"/>
            <a:r>
              <a:rPr lang="sl-SI" sz="5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NEPRAVILNA SMER IN STRAN VOŽNJE</a:t>
            </a:r>
            <a:endParaRPr lang="sl-SI" sz="5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83" y="1355952"/>
            <a:ext cx="3876565" cy="258091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01" y="1355952"/>
            <a:ext cx="3869162" cy="258644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82" y="4066903"/>
            <a:ext cx="3876565" cy="258091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01" y="4066904"/>
            <a:ext cx="3869162" cy="258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6909" y="134302"/>
            <a:ext cx="10515600" cy="1325563"/>
          </a:xfrm>
        </p:spPr>
        <p:txBody>
          <a:bodyPr>
            <a:normAutofit/>
          </a:bodyPr>
          <a:lstStyle/>
          <a:p>
            <a:r>
              <a:rPr lang="sl-SI" sz="50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VOŽNJA BREZ ČELADE</a:t>
            </a:r>
            <a:endParaRPr lang="sl-SI" sz="50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8" y="1303111"/>
            <a:ext cx="3736757" cy="255709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22" y="1303111"/>
            <a:ext cx="3624328" cy="25179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22" y="4244212"/>
            <a:ext cx="3624328" cy="224981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607" y="0"/>
            <a:ext cx="4209393" cy="685800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8" y="4244212"/>
            <a:ext cx="3671895" cy="224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0528" y="221884"/>
            <a:ext cx="11546140" cy="1325563"/>
          </a:xfrm>
        </p:spPr>
        <p:txBody>
          <a:bodyPr>
            <a:noAutofit/>
          </a:bodyPr>
          <a:lstStyle/>
          <a:p>
            <a:r>
              <a:rPr lang="sl-SI" sz="45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UPORABA MOBILNEGA TELEFONA MED VOŽNJO</a:t>
            </a:r>
            <a:endParaRPr lang="sl-SI" sz="45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01" y="1547447"/>
            <a:ext cx="4910790" cy="4893545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28" y="1547447"/>
            <a:ext cx="3139440" cy="489354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624" y="1547447"/>
            <a:ext cx="3078730" cy="489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0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NEUSTREZNA VARNOSTNA RAZDALJA IN PREVOZ SOROJENCEV</a:t>
            </a:r>
            <a:endParaRPr lang="sl-SI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30" y="2079761"/>
            <a:ext cx="5618892" cy="3607606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1" y="2079761"/>
            <a:ext cx="5571203" cy="36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času šolanja na daljavo so o najpogostejših prekrških  kolesarjev razmišljali:</a:t>
            </a:r>
            <a:endParaRPr lang="sl-SI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238833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3000" dirty="0" smtClean="0"/>
              <a:t>Ema Babič							</a:t>
            </a:r>
            <a:r>
              <a:rPr lang="sl-SI" sz="3000" dirty="0" err="1"/>
              <a:t>N</a:t>
            </a:r>
            <a:r>
              <a:rPr lang="sl-SI" sz="3000" dirty="0" err="1" smtClean="0"/>
              <a:t>oem</a:t>
            </a:r>
            <a:r>
              <a:rPr lang="sl-SI" sz="3000" dirty="0" smtClean="0"/>
              <a:t> Balon</a:t>
            </a:r>
          </a:p>
          <a:p>
            <a:pPr marL="0" indent="0">
              <a:buNone/>
            </a:pPr>
            <a:r>
              <a:rPr lang="sl-SI" sz="3000" dirty="0" smtClean="0"/>
              <a:t>Tine Balon							Bruno Ivanuš</a:t>
            </a:r>
          </a:p>
          <a:p>
            <a:pPr marL="0" indent="0">
              <a:buNone/>
            </a:pPr>
            <a:r>
              <a:rPr lang="sl-SI" sz="3000" dirty="0" smtClean="0"/>
              <a:t>Jakob Jazbec						Klemen Kocjan</a:t>
            </a:r>
          </a:p>
          <a:p>
            <a:pPr marL="0" indent="0">
              <a:buNone/>
            </a:pPr>
            <a:r>
              <a:rPr lang="sl-SI" sz="3000" dirty="0" smtClean="0"/>
              <a:t>Ajan Kovačič						Sara Rubin		</a:t>
            </a:r>
          </a:p>
          <a:p>
            <a:pPr marL="0" indent="0">
              <a:buNone/>
            </a:pPr>
            <a:r>
              <a:rPr lang="sl-SI" sz="3000" dirty="0" smtClean="0"/>
              <a:t>Lenart </a:t>
            </a:r>
            <a:r>
              <a:rPr lang="sl-SI" sz="3000" dirty="0" err="1" smtClean="0"/>
              <a:t>Stermecki</a:t>
            </a:r>
            <a:r>
              <a:rPr lang="sl-SI" sz="3000" dirty="0"/>
              <a:t>	</a:t>
            </a:r>
            <a:r>
              <a:rPr lang="sl-SI" sz="3000" dirty="0" smtClean="0"/>
              <a:t>					Marko </a:t>
            </a:r>
            <a:r>
              <a:rPr lang="sl-SI" sz="3000" dirty="0" err="1" smtClean="0"/>
              <a:t>Varlec</a:t>
            </a:r>
            <a:endParaRPr lang="sl-SI" sz="3000" dirty="0" smtClean="0"/>
          </a:p>
          <a:p>
            <a:pPr marL="0" indent="0">
              <a:buNone/>
            </a:pPr>
            <a:r>
              <a:rPr lang="sl-SI" sz="3000" dirty="0" smtClean="0"/>
              <a:t>Rok Veršec							Matic </a:t>
            </a:r>
            <a:r>
              <a:rPr lang="sl-SI" sz="3000" dirty="0" err="1" smtClean="0"/>
              <a:t>Zorenč</a:t>
            </a:r>
            <a:endParaRPr lang="sl-SI" sz="3000" dirty="0" smtClean="0"/>
          </a:p>
          <a:p>
            <a:pPr marL="0" indent="0">
              <a:buNone/>
            </a:pPr>
            <a:r>
              <a:rPr lang="sl-SI" sz="3000" smtClean="0"/>
              <a:t>								Žiga </a:t>
            </a:r>
            <a:r>
              <a:rPr lang="sl-SI" sz="3000" dirty="0" smtClean="0"/>
              <a:t>Žnidarič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337" y="1975548"/>
            <a:ext cx="2809875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6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127</Words>
  <Application>Microsoft Office PowerPoint</Application>
  <PresentationFormat>Širokozaslonsko</PresentationFormat>
  <Paragraphs>19</Paragraphs>
  <Slides>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Officeova tema</vt:lpstr>
      <vt:lpstr>NAJPOGOSTEJŠI  PREKRŠKI KOLESARJEV</vt:lpstr>
      <vt:lpstr>KOLESAR TINE</vt:lpstr>
      <vt:lpstr>KOLESAR AJAN</vt:lpstr>
      <vt:lpstr>NEPRAVILNA SMER IN STRAN VOŽNJE</vt:lpstr>
      <vt:lpstr>VOŽNJA BREZ ČELADE</vt:lpstr>
      <vt:lpstr>UPORABA MOBILNEGA TELEFONA MED VOŽNJO</vt:lpstr>
      <vt:lpstr>NEUSTREZNA VARNOSTNA RAZDALJA IN PREVOZ SOROJENCEV</vt:lpstr>
      <vt:lpstr>V času šolanja na daljavo so o najpogostejših prekrških  kolesarjev razmišljali: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NAJPOGOSTEJŠI PREKRŠKI KOLESARJEV</dc:title>
  <dc:creator>Tadea</dc:creator>
  <cp:lastModifiedBy>Tadea</cp:lastModifiedBy>
  <cp:revision>8</cp:revision>
  <dcterms:created xsi:type="dcterms:W3CDTF">2020-04-21T12:07:39Z</dcterms:created>
  <dcterms:modified xsi:type="dcterms:W3CDTF">2020-04-21T13:05:37Z</dcterms:modified>
</cp:coreProperties>
</file>