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ED-9B39-4DFB-9945-737561157F6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196C-9A3B-43DA-A353-6DD6606BE5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81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ED-9B39-4DFB-9945-737561157F6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196C-9A3B-43DA-A353-6DD6606BE5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6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ED-9B39-4DFB-9945-737561157F6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196C-9A3B-43DA-A353-6DD6606BE5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554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ED-9B39-4DFB-9945-737561157F6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196C-9A3B-43DA-A353-6DD6606BE5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496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ED-9B39-4DFB-9945-737561157F6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196C-9A3B-43DA-A353-6DD6606BE5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253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ED-9B39-4DFB-9945-737561157F6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196C-9A3B-43DA-A353-6DD6606BE5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20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ED-9B39-4DFB-9945-737561157F6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196C-9A3B-43DA-A353-6DD6606BE5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700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ED-9B39-4DFB-9945-737561157F6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196C-9A3B-43DA-A353-6DD6606BE5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108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ED-9B39-4DFB-9945-737561157F6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196C-9A3B-43DA-A353-6DD6606BE5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162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ED-9B39-4DFB-9945-737561157F6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196C-9A3B-43DA-A353-6DD6606BE5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350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EED-9B39-4DFB-9945-737561157F6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196C-9A3B-43DA-A353-6DD6606BE5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569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DDEED-9B39-4DFB-9945-737561157F66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196C-9A3B-43DA-A353-6DD6606BE5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839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160240"/>
          </a:xfrm>
        </p:spPr>
        <p:txBody>
          <a:bodyPr>
            <a:normAutofit/>
          </a:bodyPr>
          <a:lstStyle/>
          <a:p>
            <a:r>
              <a:rPr lang="sl-SI" sz="5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VARNOST NA    </a:t>
            </a:r>
            <a:br>
              <a:rPr lang="sl-SI" sz="50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sl-SI" sz="5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KOLESU</a:t>
            </a:r>
            <a:endParaRPr lang="sl-SI" sz="5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872208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sl-SI" sz="4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OŠ MAJŠPERK</a:t>
            </a:r>
          </a:p>
          <a:p>
            <a:pPr algn="l"/>
            <a:r>
              <a:rPr lang="sl-SI" sz="4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PŠ PTUJSKA GORA</a:t>
            </a:r>
          </a:p>
          <a:p>
            <a:pPr algn="l"/>
            <a:r>
              <a:rPr lang="sl-SI" sz="4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PŠ STOPERCE</a:t>
            </a:r>
          </a:p>
          <a:p>
            <a:r>
              <a:rPr lang="sl-SI" sz="10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RAZPIS A</a:t>
            </a:r>
          </a:p>
          <a:p>
            <a:pPr algn="l"/>
            <a:endParaRPr lang="sl-SI" sz="4000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sl-SI" sz="4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Majšperk, 30.3.2020                                      Pripravila: Petra Dolenc</a:t>
            </a:r>
            <a:endParaRPr lang="sl-SI" sz="40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sl-SI" sz="40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C:\Users\Zinka Pintar\Pictures\prenos (3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297">
            <a:off x="687543" y="279155"/>
            <a:ext cx="1906105" cy="271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14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8584" y="-962400"/>
            <a:ext cx="5906832" cy="8352930"/>
          </a:xfrm>
        </p:spPr>
      </p:pic>
    </p:spTree>
    <p:extLst>
      <p:ext uri="{BB962C8B-B14F-4D97-AF65-F5344CB8AC3E}">
        <p14:creationId xmlns:p14="http://schemas.microsoft.com/office/powerpoint/2010/main" val="14758555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5112567" cy="5649491"/>
          </a:xfrm>
        </p:spPr>
      </p:pic>
    </p:spTree>
    <p:extLst>
      <p:ext uri="{BB962C8B-B14F-4D97-AF65-F5344CB8AC3E}">
        <p14:creationId xmlns:p14="http://schemas.microsoft.com/office/powerpoint/2010/main" val="28878637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3647" y="-1127503"/>
            <a:ext cx="6008674" cy="8496946"/>
          </a:xfrm>
        </p:spPr>
      </p:pic>
    </p:spTree>
    <p:extLst>
      <p:ext uri="{BB962C8B-B14F-4D97-AF65-F5344CB8AC3E}">
        <p14:creationId xmlns:p14="http://schemas.microsoft.com/office/powerpoint/2010/main" val="2923438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25"/>
          <a:stretch/>
        </p:blipFill>
        <p:spPr>
          <a:xfrm>
            <a:off x="1331640" y="188640"/>
            <a:ext cx="6336703" cy="5976664"/>
          </a:xfrm>
        </p:spPr>
      </p:pic>
    </p:spTree>
    <p:extLst>
      <p:ext uri="{BB962C8B-B14F-4D97-AF65-F5344CB8AC3E}">
        <p14:creationId xmlns:p14="http://schemas.microsoft.com/office/powerpoint/2010/main" val="2284395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648"/>
            <a:ext cx="5544615" cy="5865515"/>
          </a:xfrm>
        </p:spPr>
      </p:pic>
    </p:spTree>
    <p:extLst>
      <p:ext uri="{BB962C8B-B14F-4D97-AF65-F5344CB8AC3E}">
        <p14:creationId xmlns:p14="http://schemas.microsoft.com/office/powerpoint/2010/main" val="6441937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9"/>
          <a:stretch/>
        </p:blipFill>
        <p:spPr>
          <a:xfrm rot="5400000">
            <a:off x="1473604" y="-1033441"/>
            <a:ext cx="5976662" cy="8708860"/>
          </a:xfrm>
        </p:spPr>
      </p:pic>
    </p:spTree>
    <p:extLst>
      <p:ext uri="{BB962C8B-B14F-4D97-AF65-F5344CB8AC3E}">
        <p14:creationId xmlns:p14="http://schemas.microsoft.com/office/powerpoint/2010/main" val="25657980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42"/>
          <a:stretch/>
        </p:blipFill>
        <p:spPr>
          <a:xfrm rot="5400000">
            <a:off x="2159732" y="-1503549"/>
            <a:ext cx="4896543" cy="8568954"/>
          </a:xfrm>
        </p:spPr>
      </p:pic>
    </p:spTree>
    <p:extLst>
      <p:ext uri="{BB962C8B-B14F-4D97-AF65-F5344CB8AC3E}">
        <p14:creationId xmlns:p14="http://schemas.microsoft.com/office/powerpoint/2010/main" val="39635774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9012" y="-1030859"/>
            <a:ext cx="6237460" cy="8820475"/>
          </a:xfrm>
        </p:spPr>
      </p:pic>
    </p:spTree>
    <p:extLst>
      <p:ext uri="{BB962C8B-B14F-4D97-AF65-F5344CB8AC3E}">
        <p14:creationId xmlns:p14="http://schemas.microsoft.com/office/powerpoint/2010/main" val="7460563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1640" y="-963488"/>
            <a:ext cx="6192690" cy="8496945"/>
          </a:xfrm>
        </p:spPr>
      </p:pic>
    </p:spTree>
    <p:extLst>
      <p:ext uri="{BB962C8B-B14F-4D97-AF65-F5344CB8AC3E}">
        <p14:creationId xmlns:p14="http://schemas.microsoft.com/office/powerpoint/2010/main" val="29940221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82"/>
          <a:stretch/>
        </p:blipFill>
        <p:spPr>
          <a:xfrm>
            <a:off x="251520" y="332656"/>
            <a:ext cx="8496944" cy="5040560"/>
          </a:xfrm>
        </p:spPr>
      </p:pic>
    </p:spTree>
    <p:extLst>
      <p:ext uri="{BB962C8B-B14F-4D97-AF65-F5344CB8AC3E}">
        <p14:creationId xmlns:p14="http://schemas.microsoft.com/office/powerpoint/2010/main" val="39255682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4358" y="-1108214"/>
            <a:ext cx="6263276" cy="8856984"/>
          </a:xfrm>
        </p:spPr>
      </p:pic>
    </p:spTree>
    <p:extLst>
      <p:ext uri="{BB962C8B-B14F-4D97-AF65-F5344CB8AC3E}">
        <p14:creationId xmlns:p14="http://schemas.microsoft.com/office/powerpoint/2010/main" val="17125587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l-SI" dirty="0" smtClean="0"/>
          </a:p>
          <a:p>
            <a:pPr algn="ctr"/>
            <a:endParaRPr lang="sl-SI" dirty="0" smtClean="0"/>
          </a:p>
          <a:p>
            <a:pPr algn="ctr"/>
            <a:endParaRPr lang="sl-SI" dirty="0"/>
          </a:p>
          <a:p>
            <a:pPr algn="ctr"/>
            <a:endParaRPr lang="sl-SI" dirty="0" smtClean="0"/>
          </a:p>
          <a:p>
            <a:pPr algn="ctr"/>
            <a:r>
              <a:rPr lang="sl-SI" sz="4000" b="1" dirty="0" smtClean="0"/>
              <a:t>PAMETNO GLAVO VARUJE ČELADA!</a:t>
            </a:r>
            <a:endParaRPr lang="sl-SI" sz="4000" b="1" dirty="0"/>
          </a:p>
        </p:txBody>
      </p:sp>
      <p:pic>
        <p:nvPicPr>
          <p:cNvPr id="1026" name="Picture 2" descr="C:\Users\Zinka Pintar\Pictures\prenos (3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0688"/>
            <a:ext cx="237626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39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99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3356" y="-611107"/>
            <a:ext cx="5601304" cy="7920879"/>
          </a:xfrm>
        </p:spPr>
      </p:pic>
    </p:spTree>
    <p:extLst>
      <p:ext uri="{BB962C8B-B14F-4D97-AF65-F5344CB8AC3E}">
        <p14:creationId xmlns:p14="http://schemas.microsoft.com/office/powerpoint/2010/main" val="21026464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1137" y="-972944"/>
            <a:ext cx="5957753" cy="8424938"/>
          </a:xfrm>
        </p:spPr>
      </p:pic>
    </p:spTree>
    <p:extLst>
      <p:ext uri="{BB962C8B-B14F-4D97-AF65-F5344CB8AC3E}">
        <p14:creationId xmlns:p14="http://schemas.microsoft.com/office/powerpoint/2010/main" val="41572256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3648" y="-891480"/>
            <a:ext cx="6264697" cy="8568953"/>
          </a:xfrm>
        </p:spPr>
      </p:pic>
    </p:spTree>
    <p:extLst>
      <p:ext uri="{BB962C8B-B14F-4D97-AF65-F5344CB8AC3E}">
        <p14:creationId xmlns:p14="http://schemas.microsoft.com/office/powerpoint/2010/main" val="27246515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16" y="332656"/>
            <a:ext cx="4120563" cy="5793507"/>
          </a:xfrm>
        </p:spPr>
      </p:pic>
    </p:spTree>
    <p:extLst>
      <p:ext uri="{BB962C8B-B14F-4D97-AF65-F5344CB8AC3E}">
        <p14:creationId xmlns:p14="http://schemas.microsoft.com/office/powerpoint/2010/main" val="6357671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9129" y="-828928"/>
            <a:ext cx="5957753" cy="8424938"/>
          </a:xfrm>
        </p:spPr>
      </p:pic>
    </p:spTree>
    <p:extLst>
      <p:ext uri="{BB962C8B-B14F-4D97-AF65-F5344CB8AC3E}">
        <p14:creationId xmlns:p14="http://schemas.microsoft.com/office/powerpoint/2010/main" val="20088352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7285" y="-1087127"/>
            <a:ext cx="6161437" cy="8712970"/>
          </a:xfrm>
        </p:spPr>
      </p:pic>
    </p:spTree>
    <p:extLst>
      <p:ext uri="{BB962C8B-B14F-4D97-AF65-F5344CB8AC3E}">
        <p14:creationId xmlns:p14="http://schemas.microsoft.com/office/powerpoint/2010/main" val="39450903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2596" y="-1312594"/>
            <a:ext cx="6339301" cy="8964490"/>
          </a:xfrm>
        </p:spPr>
      </p:pic>
    </p:spTree>
    <p:extLst>
      <p:ext uri="{BB962C8B-B14F-4D97-AF65-F5344CB8AC3E}">
        <p14:creationId xmlns:p14="http://schemas.microsoft.com/office/powerpoint/2010/main" val="36586084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27</Words>
  <Application>Microsoft Office PowerPoint</Application>
  <PresentationFormat>Diaprojekcija na zaslonu (4:3)</PresentationFormat>
  <Paragraphs>12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5" baseType="lpstr">
      <vt:lpstr>Aharoni</vt:lpstr>
      <vt:lpstr>Arial</vt:lpstr>
      <vt:lpstr>Calibri</vt:lpstr>
      <vt:lpstr>Officeova tema</vt:lpstr>
      <vt:lpstr>      VARNOST NA             KOLESU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Zinka Pintar</dc:creator>
  <cp:lastModifiedBy>Tanja Medved</cp:lastModifiedBy>
  <cp:revision>4</cp:revision>
  <dcterms:created xsi:type="dcterms:W3CDTF">2020-03-27T08:51:40Z</dcterms:created>
  <dcterms:modified xsi:type="dcterms:W3CDTF">2020-05-06T21:11:41Z</dcterms:modified>
</cp:coreProperties>
</file>