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37"/>
  </p:notesMasterIdLst>
  <p:sldIdLst>
    <p:sldId id="256" r:id="rId2"/>
    <p:sldId id="259" r:id="rId3"/>
    <p:sldId id="260" r:id="rId4"/>
    <p:sldId id="263" r:id="rId5"/>
    <p:sldId id="257" r:id="rId6"/>
    <p:sldId id="349" r:id="rId7"/>
    <p:sldId id="350" r:id="rId8"/>
    <p:sldId id="351" r:id="rId9"/>
    <p:sldId id="352" r:id="rId10"/>
    <p:sldId id="272" r:id="rId11"/>
    <p:sldId id="354" r:id="rId12"/>
    <p:sldId id="353" r:id="rId13"/>
    <p:sldId id="347" r:id="rId14"/>
    <p:sldId id="348" r:id="rId15"/>
    <p:sldId id="355" r:id="rId16"/>
    <p:sldId id="370" r:id="rId17"/>
    <p:sldId id="258" r:id="rId18"/>
    <p:sldId id="367" r:id="rId19"/>
    <p:sldId id="371" r:id="rId20"/>
    <p:sldId id="372" r:id="rId21"/>
    <p:sldId id="368" r:id="rId22"/>
    <p:sldId id="369" r:id="rId23"/>
    <p:sldId id="358" r:id="rId24"/>
    <p:sldId id="359" r:id="rId25"/>
    <p:sldId id="360" r:id="rId26"/>
    <p:sldId id="362" r:id="rId27"/>
    <p:sldId id="361" r:id="rId28"/>
    <p:sldId id="375" r:id="rId29"/>
    <p:sldId id="363" r:id="rId30"/>
    <p:sldId id="364" r:id="rId31"/>
    <p:sldId id="366" r:id="rId32"/>
    <p:sldId id="365" r:id="rId33"/>
    <p:sldId id="373" r:id="rId34"/>
    <p:sldId id="374" r:id="rId35"/>
    <p:sldId id="315" r:id="rId36"/>
  </p:sldIdLst>
  <p:sldSz cx="9144000" cy="5143500" type="screen16x9"/>
  <p:notesSz cx="6858000" cy="9144000"/>
  <p:embeddedFontLst>
    <p:embeddedFont>
      <p:font typeface="Lateef" panose="020B0604020202020204" charset="-78"/>
      <p:regular r:id="rId38"/>
      <p:bold r:id="rId39"/>
    </p:embeddedFont>
    <p:embeddedFont>
      <p:font typeface="Manrope" panose="020B0604020202020204" charset="0"/>
      <p:regular r:id="rId40"/>
      <p:bold r:id="rId41"/>
    </p:embeddedFont>
    <p:embeddedFont>
      <p:font typeface="Philosopher"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9E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E9EA5-06BB-4DFA-BFFC-9AAE8C46D1C2}" v="417" dt="2024-06-08T02:25:24.012"/>
  </p1510:revLst>
</p1510:revInfo>
</file>

<file path=ppt/tableStyles.xml><?xml version="1.0" encoding="utf-8"?>
<a:tblStyleLst xmlns:a="http://schemas.openxmlformats.org/drawingml/2006/main" def="{056C6429-363E-4F39-B08E-64689318E6CE}">
  <a:tblStyle styleId="{056C6429-363E-4F39-B08E-64689318E6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ematski slog 1 – poudare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3725" autoAdjust="0"/>
  </p:normalViewPr>
  <p:slideViewPr>
    <p:cSldViewPr snapToGrid="0">
      <p:cViewPr varScale="1">
        <p:scale>
          <a:sx n="97" d="100"/>
          <a:sy n="97" d="100"/>
        </p:scale>
        <p:origin x="1306"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na Golob" userId="ffda50d4157bfb5c" providerId="LiveId" clId="{B41E9EA5-06BB-4DFA-BFFC-9AAE8C46D1C2}"/>
    <pc:docChg chg="undo custSel addSld delSld modSld sldOrd delMainMaster">
      <pc:chgData name="Nena Golob" userId="ffda50d4157bfb5c" providerId="LiveId" clId="{B41E9EA5-06BB-4DFA-BFFC-9AAE8C46D1C2}" dt="2024-06-08T02:57:39.782" v="2001"/>
      <pc:docMkLst>
        <pc:docMk/>
      </pc:docMkLst>
      <pc:sldChg chg="modSp mod">
        <pc:chgData name="Nena Golob" userId="ffda50d4157bfb5c" providerId="LiveId" clId="{B41E9EA5-06BB-4DFA-BFFC-9AAE8C46D1C2}" dt="2024-06-08T02:28:18.532" v="1910" actId="20577"/>
        <pc:sldMkLst>
          <pc:docMk/>
          <pc:sldMk cId="0" sldId="257"/>
        </pc:sldMkLst>
        <pc:spChg chg="mod">
          <ac:chgData name="Nena Golob" userId="ffda50d4157bfb5c" providerId="LiveId" clId="{B41E9EA5-06BB-4DFA-BFFC-9AAE8C46D1C2}" dt="2024-06-08T02:28:18.532" v="1910" actId="20577"/>
          <ac:spMkLst>
            <pc:docMk/>
            <pc:sldMk cId="0" sldId="257"/>
            <ac:spMk id="3551" creationId="{00000000-0000-0000-0000-000000000000}"/>
          </ac:spMkLst>
        </pc:spChg>
      </pc:sldChg>
      <pc:sldChg chg="addSp delSp modSp mod">
        <pc:chgData name="Nena Golob" userId="ffda50d4157bfb5c" providerId="LiveId" clId="{B41E9EA5-06BB-4DFA-BFFC-9AAE8C46D1C2}" dt="2024-06-08T02:42:27.919" v="1955" actId="14100"/>
        <pc:sldMkLst>
          <pc:docMk/>
          <pc:sldMk cId="0" sldId="258"/>
        </pc:sldMkLst>
        <pc:spChg chg="add del mod">
          <ac:chgData name="Nena Golob" userId="ffda50d4157bfb5c" providerId="LiveId" clId="{B41E9EA5-06BB-4DFA-BFFC-9AAE8C46D1C2}" dt="2024-01-02T19:16:36.705" v="984" actId="478"/>
          <ac:spMkLst>
            <pc:docMk/>
            <pc:sldMk cId="0" sldId="258"/>
            <ac:spMk id="3" creationId="{D02CD838-C7B0-553D-860C-405CF60C3C4B}"/>
          </ac:spMkLst>
        </pc:spChg>
        <pc:spChg chg="del mod">
          <ac:chgData name="Nena Golob" userId="ffda50d4157bfb5c" providerId="LiveId" clId="{B41E9EA5-06BB-4DFA-BFFC-9AAE8C46D1C2}" dt="2024-01-02T19:16:31.838" v="982" actId="478"/>
          <ac:spMkLst>
            <pc:docMk/>
            <pc:sldMk cId="0" sldId="258"/>
            <ac:spMk id="3558" creationId="{00000000-0000-0000-0000-000000000000}"/>
          </ac:spMkLst>
        </pc:spChg>
        <pc:spChg chg="mod">
          <ac:chgData name="Nena Golob" userId="ffda50d4157bfb5c" providerId="LiveId" clId="{B41E9EA5-06BB-4DFA-BFFC-9AAE8C46D1C2}" dt="2024-06-08T02:42:27.919" v="1955" actId="14100"/>
          <ac:spMkLst>
            <pc:docMk/>
            <pc:sldMk cId="0" sldId="258"/>
            <ac:spMk id="3559" creationId="{00000000-0000-0000-0000-000000000000}"/>
          </ac:spMkLst>
        </pc:spChg>
        <pc:spChg chg="mod">
          <ac:chgData name="Nena Golob" userId="ffda50d4157bfb5c" providerId="LiveId" clId="{B41E9EA5-06BB-4DFA-BFFC-9AAE8C46D1C2}" dt="2024-01-02T18:49:07.034" v="757"/>
          <ac:spMkLst>
            <pc:docMk/>
            <pc:sldMk cId="0" sldId="258"/>
            <ac:spMk id="3561" creationId="{00000000-0000-0000-0000-000000000000}"/>
          </ac:spMkLst>
        </pc:spChg>
        <pc:spChg chg="mod">
          <ac:chgData name="Nena Golob" userId="ffda50d4157bfb5c" providerId="LiveId" clId="{B41E9EA5-06BB-4DFA-BFFC-9AAE8C46D1C2}" dt="2024-06-08T02:42:18.241" v="1954" actId="20577"/>
          <ac:spMkLst>
            <pc:docMk/>
            <pc:sldMk cId="0" sldId="258"/>
            <ac:spMk id="3565" creationId="{00000000-0000-0000-0000-000000000000}"/>
          </ac:spMkLst>
        </pc:spChg>
      </pc:sldChg>
      <pc:sldChg chg="delSp modSp mod delAnim">
        <pc:chgData name="Nena Golob" userId="ffda50d4157bfb5c" providerId="LiveId" clId="{B41E9EA5-06BB-4DFA-BFFC-9AAE8C46D1C2}" dt="2024-06-08T02:25:35.749" v="1904" actId="478"/>
        <pc:sldMkLst>
          <pc:docMk/>
          <pc:sldMk cId="0" sldId="259"/>
        </pc:sldMkLst>
        <pc:spChg chg="del mod">
          <ac:chgData name="Nena Golob" userId="ffda50d4157bfb5c" providerId="LiveId" clId="{B41E9EA5-06BB-4DFA-BFFC-9AAE8C46D1C2}" dt="2024-06-08T02:25:35.749" v="1904" actId="478"/>
          <ac:spMkLst>
            <pc:docMk/>
            <pc:sldMk cId="0" sldId="259"/>
            <ac:spMk id="3580" creationId="{00000000-0000-0000-0000-000000000000}"/>
          </ac:spMkLst>
        </pc:spChg>
        <pc:spChg chg="mod">
          <ac:chgData name="Nena Golob" userId="ffda50d4157bfb5c" providerId="LiveId" clId="{B41E9EA5-06BB-4DFA-BFFC-9AAE8C46D1C2}" dt="2024-01-02T18:36:09.271" v="725" actId="1076"/>
          <ac:spMkLst>
            <pc:docMk/>
            <pc:sldMk cId="0" sldId="259"/>
            <ac:spMk id="3584" creationId="{00000000-0000-0000-0000-000000000000}"/>
          </ac:spMkLst>
        </pc:spChg>
        <pc:spChg chg="mod">
          <ac:chgData name="Nena Golob" userId="ffda50d4157bfb5c" providerId="LiveId" clId="{B41E9EA5-06BB-4DFA-BFFC-9AAE8C46D1C2}" dt="2024-06-08T02:25:14.107" v="1898" actId="1076"/>
          <ac:spMkLst>
            <pc:docMk/>
            <pc:sldMk cId="0" sldId="259"/>
            <ac:spMk id="3586" creationId="{00000000-0000-0000-0000-000000000000}"/>
          </ac:spMkLst>
        </pc:spChg>
        <pc:spChg chg="mod">
          <ac:chgData name="Nena Golob" userId="ffda50d4157bfb5c" providerId="LiveId" clId="{B41E9EA5-06BB-4DFA-BFFC-9AAE8C46D1C2}" dt="2024-01-03T04:57:52.652" v="1007" actId="255"/>
          <ac:spMkLst>
            <pc:docMk/>
            <pc:sldMk cId="0" sldId="259"/>
            <ac:spMk id="3589" creationId="{00000000-0000-0000-0000-000000000000}"/>
          </ac:spMkLst>
        </pc:spChg>
        <pc:spChg chg="del mod">
          <ac:chgData name="Nena Golob" userId="ffda50d4157bfb5c" providerId="LiveId" clId="{B41E9EA5-06BB-4DFA-BFFC-9AAE8C46D1C2}" dt="2024-06-08T02:25:30.232" v="1902" actId="478"/>
          <ac:spMkLst>
            <pc:docMk/>
            <pc:sldMk cId="0" sldId="259"/>
            <ac:spMk id="3592" creationId="{00000000-0000-0000-0000-000000000000}"/>
          </ac:spMkLst>
        </pc:spChg>
      </pc:sldChg>
      <pc:sldChg chg="ord">
        <pc:chgData name="Nena Golob" userId="ffda50d4157bfb5c" providerId="LiveId" clId="{B41E9EA5-06BB-4DFA-BFFC-9AAE8C46D1C2}" dt="2024-01-02T18:49:33.669" v="771"/>
        <pc:sldMkLst>
          <pc:docMk/>
          <pc:sldMk cId="0" sldId="260"/>
        </pc:sldMkLst>
      </pc:sldChg>
      <pc:sldChg chg="del">
        <pc:chgData name="Nena Golob" userId="ffda50d4157bfb5c" providerId="LiveId" clId="{B41E9EA5-06BB-4DFA-BFFC-9AAE8C46D1C2}" dt="2024-01-03T05:25:44.456" v="1277" actId="47"/>
        <pc:sldMkLst>
          <pc:docMk/>
          <pc:sldMk cId="0" sldId="261"/>
        </pc:sldMkLst>
      </pc:sldChg>
      <pc:sldChg chg="del">
        <pc:chgData name="Nena Golob" userId="ffda50d4157bfb5c" providerId="LiveId" clId="{B41E9EA5-06BB-4DFA-BFFC-9AAE8C46D1C2}" dt="2024-01-03T05:26:39.214" v="1282" actId="47"/>
        <pc:sldMkLst>
          <pc:docMk/>
          <pc:sldMk cId="0" sldId="262"/>
        </pc:sldMkLst>
      </pc:sldChg>
      <pc:sldChg chg="modSp mod">
        <pc:chgData name="Nena Golob" userId="ffda50d4157bfb5c" providerId="LiveId" clId="{B41E9EA5-06BB-4DFA-BFFC-9AAE8C46D1C2}" dt="2024-01-03T04:58:07.729" v="1008" actId="255"/>
        <pc:sldMkLst>
          <pc:docMk/>
          <pc:sldMk cId="0" sldId="263"/>
        </pc:sldMkLst>
        <pc:spChg chg="mod">
          <ac:chgData name="Nena Golob" userId="ffda50d4157bfb5c" providerId="LiveId" clId="{B41E9EA5-06BB-4DFA-BFFC-9AAE8C46D1C2}" dt="2024-01-03T04:58:07.729" v="1008" actId="255"/>
          <ac:spMkLst>
            <pc:docMk/>
            <pc:sldMk cId="0" sldId="263"/>
            <ac:spMk id="3633" creationId="{00000000-0000-0000-0000-000000000000}"/>
          </ac:spMkLst>
        </pc:spChg>
      </pc:sldChg>
      <pc:sldChg chg="del">
        <pc:chgData name="Nena Golob" userId="ffda50d4157bfb5c" providerId="LiveId" clId="{B41E9EA5-06BB-4DFA-BFFC-9AAE8C46D1C2}" dt="2024-01-03T05:26:41.356" v="1283" actId="47"/>
        <pc:sldMkLst>
          <pc:docMk/>
          <pc:sldMk cId="0" sldId="264"/>
        </pc:sldMkLst>
      </pc:sldChg>
      <pc:sldChg chg="del">
        <pc:chgData name="Nena Golob" userId="ffda50d4157bfb5c" providerId="LiveId" clId="{B41E9EA5-06BB-4DFA-BFFC-9AAE8C46D1C2}" dt="2024-01-03T05:26:42.998" v="1284" actId="47"/>
        <pc:sldMkLst>
          <pc:docMk/>
          <pc:sldMk cId="0" sldId="265"/>
        </pc:sldMkLst>
      </pc:sldChg>
      <pc:sldChg chg="del">
        <pc:chgData name="Nena Golob" userId="ffda50d4157bfb5c" providerId="LiveId" clId="{B41E9EA5-06BB-4DFA-BFFC-9AAE8C46D1C2}" dt="2024-01-03T05:26:32.930" v="1281" actId="47"/>
        <pc:sldMkLst>
          <pc:docMk/>
          <pc:sldMk cId="0" sldId="280"/>
        </pc:sldMkLst>
      </pc:sldChg>
      <pc:sldChg chg="del">
        <pc:chgData name="Nena Golob" userId="ffda50d4157bfb5c" providerId="LiveId" clId="{B41E9EA5-06BB-4DFA-BFFC-9AAE8C46D1C2}" dt="2024-01-03T05:26:29.278" v="1280" actId="47"/>
        <pc:sldMkLst>
          <pc:docMk/>
          <pc:sldMk cId="0" sldId="281"/>
        </pc:sldMkLst>
      </pc:sldChg>
      <pc:sldChg chg="del">
        <pc:chgData name="Nena Golob" userId="ffda50d4157bfb5c" providerId="LiveId" clId="{B41E9EA5-06BB-4DFA-BFFC-9AAE8C46D1C2}" dt="2024-01-03T05:26:00.694" v="1279" actId="47"/>
        <pc:sldMkLst>
          <pc:docMk/>
          <pc:sldMk cId="0" sldId="323"/>
        </pc:sldMkLst>
      </pc:sldChg>
      <pc:sldChg chg="del">
        <pc:chgData name="Nena Golob" userId="ffda50d4157bfb5c" providerId="LiveId" clId="{B41E9EA5-06BB-4DFA-BFFC-9AAE8C46D1C2}" dt="2024-01-03T05:26:00.694" v="1279" actId="47"/>
        <pc:sldMkLst>
          <pc:docMk/>
          <pc:sldMk cId="0" sldId="324"/>
        </pc:sldMkLst>
      </pc:sldChg>
      <pc:sldChg chg="del">
        <pc:chgData name="Nena Golob" userId="ffda50d4157bfb5c" providerId="LiveId" clId="{B41E9EA5-06BB-4DFA-BFFC-9AAE8C46D1C2}" dt="2024-01-03T05:26:00.694" v="1279" actId="47"/>
        <pc:sldMkLst>
          <pc:docMk/>
          <pc:sldMk cId="0" sldId="325"/>
        </pc:sldMkLst>
      </pc:sldChg>
      <pc:sldChg chg="del">
        <pc:chgData name="Nena Golob" userId="ffda50d4157bfb5c" providerId="LiveId" clId="{B41E9EA5-06BB-4DFA-BFFC-9AAE8C46D1C2}" dt="2024-01-03T05:26:00.694" v="1279" actId="47"/>
        <pc:sldMkLst>
          <pc:docMk/>
          <pc:sldMk cId="0" sldId="326"/>
        </pc:sldMkLst>
      </pc:sldChg>
      <pc:sldChg chg="del">
        <pc:chgData name="Nena Golob" userId="ffda50d4157bfb5c" providerId="LiveId" clId="{B41E9EA5-06BB-4DFA-BFFC-9AAE8C46D1C2}" dt="2024-01-03T05:26:00.694" v="1279" actId="47"/>
        <pc:sldMkLst>
          <pc:docMk/>
          <pc:sldMk cId="0" sldId="327"/>
        </pc:sldMkLst>
      </pc:sldChg>
      <pc:sldChg chg="del">
        <pc:chgData name="Nena Golob" userId="ffda50d4157bfb5c" providerId="LiveId" clId="{B41E9EA5-06BB-4DFA-BFFC-9AAE8C46D1C2}" dt="2024-01-03T05:25:53.627" v="1278" actId="47"/>
        <pc:sldMkLst>
          <pc:docMk/>
          <pc:sldMk cId="0" sldId="328"/>
        </pc:sldMkLst>
      </pc:sldChg>
      <pc:sldChg chg="del">
        <pc:chgData name="Nena Golob" userId="ffda50d4157bfb5c" providerId="LiveId" clId="{B41E9EA5-06BB-4DFA-BFFC-9AAE8C46D1C2}" dt="2024-01-03T05:25:53.627" v="1278" actId="47"/>
        <pc:sldMkLst>
          <pc:docMk/>
          <pc:sldMk cId="0" sldId="329"/>
        </pc:sldMkLst>
      </pc:sldChg>
      <pc:sldChg chg="del">
        <pc:chgData name="Nena Golob" userId="ffda50d4157bfb5c" providerId="LiveId" clId="{B41E9EA5-06BB-4DFA-BFFC-9AAE8C46D1C2}" dt="2024-01-03T05:25:53.627" v="1278" actId="47"/>
        <pc:sldMkLst>
          <pc:docMk/>
          <pc:sldMk cId="0" sldId="330"/>
        </pc:sldMkLst>
      </pc:sldChg>
      <pc:sldChg chg="del">
        <pc:chgData name="Nena Golob" userId="ffda50d4157bfb5c" providerId="LiveId" clId="{B41E9EA5-06BB-4DFA-BFFC-9AAE8C46D1C2}" dt="2024-01-03T05:25:53.627" v="1278" actId="47"/>
        <pc:sldMkLst>
          <pc:docMk/>
          <pc:sldMk cId="0" sldId="331"/>
        </pc:sldMkLst>
      </pc:sldChg>
      <pc:sldChg chg="del">
        <pc:chgData name="Nena Golob" userId="ffda50d4157bfb5c" providerId="LiveId" clId="{B41E9EA5-06BB-4DFA-BFFC-9AAE8C46D1C2}" dt="2024-01-03T05:25:53.627" v="1278" actId="47"/>
        <pc:sldMkLst>
          <pc:docMk/>
          <pc:sldMk cId="0" sldId="332"/>
        </pc:sldMkLst>
      </pc:sldChg>
      <pc:sldChg chg="del">
        <pc:chgData name="Nena Golob" userId="ffda50d4157bfb5c" providerId="LiveId" clId="{B41E9EA5-06BB-4DFA-BFFC-9AAE8C46D1C2}" dt="2024-01-03T05:25:53.627" v="1278" actId="47"/>
        <pc:sldMkLst>
          <pc:docMk/>
          <pc:sldMk cId="0" sldId="333"/>
        </pc:sldMkLst>
      </pc:sldChg>
      <pc:sldChg chg="del">
        <pc:chgData name="Nena Golob" userId="ffda50d4157bfb5c" providerId="LiveId" clId="{B41E9EA5-06BB-4DFA-BFFC-9AAE8C46D1C2}" dt="2024-01-03T05:25:53.627" v="1278" actId="47"/>
        <pc:sldMkLst>
          <pc:docMk/>
          <pc:sldMk cId="0" sldId="334"/>
        </pc:sldMkLst>
      </pc:sldChg>
      <pc:sldChg chg="del">
        <pc:chgData name="Nena Golob" userId="ffda50d4157bfb5c" providerId="LiveId" clId="{B41E9EA5-06BB-4DFA-BFFC-9AAE8C46D1C2}" dt="2024-01-03T05:25:53.627" v="1278" actId="47"/>
        <pc:sldMkLst>
          <pc:docMk/>
          <pc:sldMk cId="0" sldId="335"/>
        </pc:sldMkLst>
      </pc:sldChg>
      <pc:sldChg chg="del">
        <pc:chgData name="Nena Golob" userId="ffda50d4157bfb5c" providerId="LiveId" clId="{B41E9EA5-06BB-4DFA-BFFC-9AAE8C46D1C2}" dt="2024-01-03T05:25:53.627" v="1278" actId="47"/>
        <pc:sldMkLst>
          <pc:docMk/>
          <pc:sldMk cId="0" sldId="336"/>
        </pc:sldMkLst>
      </pc:sldChg>
      <pc:sldChg chg="del">
        <pc:chgData name="Nena Golob" userId="ffda50d4157bfb5c" providerId="LiveId" clId="{B41E9EA5-06BB-4DFA-BFFC-9AAE8C46D1C2}" dt="2024-01-03T05:25:44.456" v="1277" actId="47"/>
        <pc:sldMkLst>
          <pc:docMk/>
          <pc:sldMk cId="0" sldId="337"/>
        </pc:sldMkLst>
      </pc:sldChg>
      <pc:sldChg chg="del">
        <pc:chgData name="Nena Golob" userId="ffda50d4157bfb5c" providerId="LiveId" clId="{B41E9EA5-06BB-4DFA-BFFC-9AAE8C46D1C2}" dt="2024-01-03T05:25:44.456" v="1277" actId="47"/>
        <pc:sldMkLst>
          <pc:docMk/>
          <pc:sldMk cId="0" sldId="338"/>
        </pc:sldMkLst>
      </pc:sldChg>
      <pc:sldChg chg="del">
        <pc:chgData name="Nena Golob" userId="ffda50d4157bfb5c" providerId="LiveId" clId="{B41E9EA5-06BB-4DFA-BFFC-9AAE8C46D1C2}" dt="2024-01-03T05:25:44.456" v="1277" actId="47"/>
        <pc:sldMkLst>
          <pc:docMk/>
          <pc:sldMk cId="0" sldId="339"/>
        </pc:sldMkLst>
      </pc:sldChg>
      <pc:sldChg chg="del">
        <pc:chgData name="Nena Golob" userId="ffda50d4157bfb5c" providerId="LiveId" clId="{B41E9EA5-06BB-4DFA-BFFC-9AAE8C46D1C2}" dt="2024-01-03T05:25:44.456" v="1277" actId="47"/>
        <pc:sldMkLst>
          <pc:docMk/>
          <pc:sldMk cId="0" sldId="340"/>
        </pc:sldMkLst>
      </pc:sldChg>
      <pc:sldChg chg="del">
        <pc:chgData name="Nena Golob" userId="ffda50d4157bfb5c" providerId="LiveId" clId="{B41E9EA5-06BB-4DFA-BFFC-9AAE8C46D1C2}" dt="2024-01-03T05:25:44.456" v="1277" actId="47"/>
        <pc:sldMkLst>
          <pc:docMk/>
          <pc:sldMk cId="0" sldId="341"/>
        </pc:sldMkLst>
      </pc:sldChg>
      <pc:sldChg chg="del">
        <pc:chgData name="Nena Golob" userId="ffda50d4157bfb5c" providerId="LiveId" clId="{B41E9EA5-06BB-4DFA-BFFC-9AAE8C46D1C2}" dt="2024-01-03T05:25:44.456" v="1277" actId="47"/>
        <pc:sldMkLst>
          <pc:docMk/>
          <pc:sldMk cId="0" sldId="342"/>
        </pc:sldMkLst>
      </pc:sldChg>
      <pc:sldChg chg="del">
        <pc:chgData name="Nena Golob" userId="ffda50d4157bfb5c" providerId="LiveId" clId="{B41E9EA5-06BB-4DFA-BFFC-9AAE8C46D1C2}" dt="2024-01-03T05:25:44.456" v="1277" actId="47"/>
        <pc:sldMkLst>
          <pc:docMk/>
          <pc:sldMk cId="0" sldId="343"/>
        </pc:sldMkLst>
      </pc:sldChg>
      <pc:sldChg chg="del">
        <pc:chgData name="Nena Golob" userId="ffda50d4157bfb5c" providerId="LiveId" clId="{B41E9EA5-06BB-4DFA-BFFC-9AAE8C46D1C2}" dt="2024-01-03T05:25:44.456" v="1277" actId="47"/>
        <pc:sldMkLst>
          <pc:docMk/>
          <pc:sldMk cId="0" sldId="344"/>
        </pc:sldMkLst>
      </pc:sldChg>
      <pc:sldChg chg="del">
        <pc:chgData name="Nena Golob" userId="ffda50d4157bfb5c" providerId="LiveId" clId="{B41E9EA5-06BB-4DFA-BFFC-9AAE8C46D1C2}" dt="2024-01-03T05:25:44.456" v="1277" actId="47"/>
        <pc:sldMkLst>
          <pc:docMk/>
          <pc:sldMk cId="0" sldId="345"/>
        </pc:sldMkLst>
      </pc:sldChg>
      <pc:sldChg chg="del">
        <pc:chgData name="Nena Golob" userId="ffda50d4157bfb5c" providerId="LiveId" clId="{B41E9EA5-06BB-4DFA-BFFC-9AAE8C46D1C2}" dt="2024-01-03T05:25:44.456" v="1277" actId="47"/>
        <pc:sldMkLst>
          <pc:docMk/>
          <pc:sldMk cId="0" sldId="346"/>
        </pc:sldMkLst>
      </pc:sldChg>
      <pc:sldChg chg="addSp delSp modSp mod">
        <pc:chgData name="Nena Golob" userId="ffda50d4157bfb5c" providerId="LiveId" clId="{B41E9EA5-06BB-4DFA-BFFC-9AAE8C46D1C2}" dt="2024-01-02T18:34:16.333" v="638" actId="2710"/>
        <pc:sldMkLst>
          <pc:docMk/>
          <pc:sldMk cId="253765188" sldId="348"/>
        </pc:sldMkLst>
        <pc:spChg chg="add mod">
          <ac:chgData name="Nena Golob" userId="ffda50d4157bfb5c" providerId="LiveId" clId="{B41E9EA5-06BB-4DFA-BFFC-9AAE8C46D1C2}" dt="2024-01-02T18:34:16.333" v="638" actId="2710"/>
          <ac:spMkLst>
            <pc:docMk/>
            <pc:sldMk cId="253765188" sldId="348"/>
            <ac:spMk id="5" creationId="{8D9C5030-2A96-D9DF-BD11-58D0870BC027}"/>
          </ac:spMkLst>
        </pc:spChg>
        <pc:spChg chg="add del mod">
          <ac:chgData name="Nena Golob" userId="ffda50d4157bfb5c" providerId="LiveId" clId="{B41E9EA5-06BB-4DFA-BFFC-9AAE8C46D1C2}" dt="2024-01-02T18:03:07.024" v="630" actId="478"/>
          <ac:spMkLst>
            <pc:docMk/>
            <pc:sldMk cId="253765188" sldId="348"/>
            <ac:spMk id="7" creationId="{779ABFD0-FC68-A5F4-8E00-93DD9E2D3EAD}"/>
          </ac:spMkLst>
        </pc:spChg>
        <pc:spChg chg="del mod">
          <ac:chgData name="Nena Golob" userId="ffda50d4157bfb5c" providerId="LiveId" clId="{B41E9EA5-06BB-4DFA-BFFC-9AAE8C46D1C2}" dt="2024-01-02T18:03:02.737" v="628" actId="478"/>
          <ac:spMkLst>
            <pc:docMk/>
            <pc:sldMk cId="253765188" sldId="348"/>
            <ac:spMk id="3550" creationId="{00000000-0000-0000-0000-000000000000}"/>
          </ac:spMkLst>
        </pc:spChg>
        <pc:spChg chg="del mod">
          <ac:chgData name="Nena Golob" userId="ffda50d4157bfb5c" providerId="LiveId" clId="{B41E9EA5-06BB-4DFA-BFFC-9AAE8C46D1C2}" dt="2024-01-02T17:55:23.216" v="534" actId="478"/>
          <ac:spMkLst>
            <pc:docMk/>
            <pc:sldMk cId="253765188" sldId="348"/>
            <ac:spMk id="3551" creationId="{00000000-0000-0000-0000-000000000000}"/>
          </ac:spMkLst>
        </pc:spChg>
        <pc:picChg chg="add del">
          <ac:chgData name="Nena Golob" userId="ffda50d4157bfb5c" providerId="LiveId" clId="{B41E9EA5-06BB-4DFA-BFFC-9AAE8C46D1C2}" dt="2024-01-02T17:54:43.412" v="530" actId="478"/>
          <ac:picMkLst>
            <pc:docMk/>
            <pc:sldMk cId="253765188" sldId="348"/>
            <ac:picMk id="3" creationId="{771FE50B-15DF-87B1-9B84-9E79C740F801}"/>
          </ac:picMkLst>
        </pc:picChg>
        <pc:cxnChg chg="del">
          <ac:chgData name="Nena Golob" userId="ffda50d4157bfb5c" providerId="LiveId" clId="{B41E9EA5-06BB-4DFA-BFFC-9AAE8C46D1C2}" dt="2024-01-02T18:03:10.350" v="631" actId="478"/>
          <ac:cxnSpMkLst>
            <pc:docMk/>
            <pc:sldMk cId="253765188" sldId="348"/>
            <ac:cxnSpMk id="3552" creationId="{00000000-0000-0000-0000-000000000000}"/>
          </ac:cxnSpMkLst>
        </pc:cxnChg>
      </pc:sldChg>
      <pc:sldChg chg="modSp mod">
        <pc:chgData name="Nena Golob" userId="ffda50d4157bfb5c" providerId="LiveId" clId="{B41E9EA5-06BB-4DFA-BFFC-9AAE8C46D1C2}" dt="2024-06-08T02:31:53.249" v="1917" actId="20577"/>
        <pc:sldMkLst>
          <pc:docMk/>
          <pc:sldMk cId="3790180545" sldId="349"/>
        </pc:sldMkLst>
        <pc:spChg chg="mod">
          <ac:chgData name="Nena Golob" userId="ffda50d4157bfb5c" providerId="LiveId" clId="{B41E9EA5-06BB-4DFA-BFFC-9AAE8C46D1C2}" dt="2024-06-08T02:31:53.249" v="1917" actId="20577"/>
          <ac:spMkLst>
            <pc:docMk/>
            <pc:sldMk cId="3790180545" sldId="349"/>
            <ac:spMk id="3551" creationId="{00000000-0000-0000-0000-000000000000}"/>
          </ac:spMkLst>
        </pc:spChg>
      </pc:sldChg>
      <pc:sldChg chg="modSp mod">
        <pc:chgData name="Nena Golob" userId="ffda50d4157bfb5c" providerId="LiveId" clId="{B41E9EA5-06BB-4DFA-BFFC-9AAE8C46D1C2}" dt="2024-01-03T05:00:23.728" v="1025" actId="255"/>
        <pc:sldMkLst>
          <pc:docMk/>
          <pc:sldMk cId="2665755612" sldId="351"/>
        </pc:sldMkLst>
        <pc:spChg chg="mod">
          <ac:chgData name="Nena Golob" userId="ffda50d4157bfb5c" providerId="LiveId" clId="{B41E9EA5-06BB-4DFA-BFFC-9AAE8C46D1C2}" dt="2024-01-03T05:00:23.728" v="1025" actId="255"/>
          <ac:spMkLst>
            <pc:docMk/>
            <pc:sldMk cId="2665755612" sldId="351"/>
            <ac:spMk id="3633" creationId="{00000000-0000-0000-0000-000000000000}"/>
          </ac:spMkLst>
        </pc:spChg>
      </pc:sldChg>
      <pc:sldChg chg="addSp delSp modSp mod ord">
        <pc:chgData name="Nena Golob" userId="ffda50d4157bfb5c" providerId="LiveId" clId="{B41E9EA5-06BB-4DFA-BFFC-9AAE8C46D1C2}" dt="2024-01-02T19:04:19.023" v="800" actId="1076"/>
        <pc:sldMkLst>
          <pc:docMk/>
          <pc:sldMk cId="1148077135" sldId="352"/>
        </pc:sldMkLst>
        <pc:spChg chg="del mod">
          <ac:chgData name="Nena Golob" userId="ffda50d4157bfb5c" providerId="LiveId" clId="{B41E9EA5-06BB-4DFA-BFFC-9AAE8C46D1C2}" dt="2024-01-02T06:00:49.496" v="2" actId="478"/>
          <ac:spMkLst>
            <pc:docMk/>
            <pc:sldMk cId="1148077135" sldId="352"/>
            <ac:spMk id="2" creationId="{6131FAFE-2B35-B1F9-7AD6-6B2F48985726}"/>
          </ac:spMkLst>
        </pc:spChg>
        <pc:spChg chg="add del mod">
          <ac:chgData name="Nena Golob" userId="ffda50d4157bfb5c" providerId="LiveId" clId="{B41E9EA5-06BB-4DFA-BFFC-9AAE8C46D1C2}" dt="2024-01-02T06:04:02.329" v="101" actId="478"/>
          <ac:spMkLst>
            <pc:docMk/>
            <pc:sldMk cId="1148077135" sldId="352"/>
            <ac:spMk id="4" creationId="{24A699A5-EC88-EF9B-2AFA-F3E038484C04}"/>
          </ac:spMkLst>
        </pc:spChg>
        <pc:spChg chg="del mod">
          <ac:chgData name="Nena Golob" userId="ffda50d4157bfb5c" providerId="LiveId" clId="{B41E9EA5-06BB-4DFA-BFFC-9AAE8C46D1C2}" dt="2024-01-02T06:01:06.823" v="7" actId="478"/>
          <ac:spMkLst>
            <pc:docMk/>
            <pc:sldMk cId="1148077135" sldId="352"/>
            <ac:spMk id="6" creationId="{F1E12AEA-2083-3995-10FC-9694B4A9B561}"/>
          </ac:spMkLst>
        </pc:spChg>
        <pc:spChg chg="del mod">
          <ac:chgData name="Nena Golob" userId="ffda50d4157bfb5c" providerId="LiveId" clId="{B41E9EA5-06BB-4DFA-BFFC-9AAE8C46D1C2}" dt="2024-01-02T06:00:57.252" v="4" actId="478"/>
          <ac:spMkLst>
            <pc:docMk/>
            <pc:sldMk cId="1148077135" sldId="352"/>
            <ac:spMk id="7" creationId="{A5C9D676-E726-D942-399C-30635E1EEC35}"/>
          </ac:spMkLst>
        </pc:spChg>
        <pc:spChg chg="add mod">
          <ac:chgData name="Nena Golob" userId="ffda50d4157bfb5c" providerId="LiveId" clId="{B41E9EA5-06BB-4DFA-BFFC-9AAE8C46D1C2}" dt="2024-01-02T18:50:36.681" v="772" actId="1076"/>
          <ac:spMkLst>
            <pc:docMk/>
            <pc:sldMk cId="1148077135" sldId="352"/>
            <ac:spMk id="14" creationId="{6AE04CDF-B98A-0F0B-9D8E-9AB976CB2CA0}"/>
          </ac:spMkLst>
        </pc:spChg>
        <pc:graphicFrameChg chg="add mod modGraphic">
          <ac:chgData name="Nena Golob" userId="ffda50d4157bfb5c" providerId="LiveId" clId="{B41E9EA5-06BB-4DFA-BFFC-9AAE8C46D1C2}" dt="2024-01-02T06:07:49.761" v="185"/>
          <ac:graphicFrameMkLst>
            <pc:docMk/>
            <pc:sldMk cId="1148077135" sldId="352"/>
            <ac:graphicFrameMk id="10" creationId="{40C088A3-81CD-4AD7-9675-01A27656D7FB}"/>
          </ac:graphicFrameMkLst>
        </pc:graphicFrameChg>
        <pc:picChg chg="add mod">
          <ac:chgData name="Nena Golob" userId="ffda50d4157bfb5c" providerId="LiveId" clId="{B41E9EA5-06BB-4DFA-BFFC-9AAE8C46D1C2}" dt="2024-01-02T17:51:49.495" v="515" actId="1076"/>
          <ac:picMkLst>
            <pc:docMk/>
            <pc:sldMk cId="1148077135" sldId="352"/>
            <ac:picMk id="3" creationId="{B6E97B46-1B2A-D064-C353-8CB9616C9814}"/>
          </ac:picMkLst>
        </pc:picChg>
        <pc:picChg chg="del">
          <ac:chgData name="Nena Golob" userId="ffda50d4157bfb5c" providerId="LiveId" clId="{B41E9EA5-06BB-4DFA-BFFC-9AAE8C46D1C2}" dt="2024-01-02T06:00:59.909" v="5" actId="478"/>
          <ac:picMkLst>
            <pc:docMk/>
            <pc:sldMk cId="1148077135" sldId="352"/>
            <ac:picMk id="5" creationId="{2A1A2766-0782-A6AE-5CDE-0BF1AA274F8C}"/>
          </ac:picMkLst>
        </pc:picChg>
        <pc:picChg chg="add mod">
          <ac:chgData name="Nena Golob" userId="ffda50d4157bfb5c" providerId="LiveId" clId="{B41E9EA5-06BB-4DFA-BFFC-9AAE8C46D1C2}" dt="2024-01-02T17:53:39.197" v="522" actId="14100"/>
          <ac:picMkLst>
            <pc:docMk/>
            <pc:sldMk cId="1148077135" sldId="352"/>
            <ac:picMk id="5" creationId="{3669BA6F-5629-0EB9-E77B-D38E4E9889D4}"/>
          </ac:picMkLst>
        </pc:picChg>
        <pc:picChg chg="add mod">
          <ac:chgData name="Nena Golob" userId="ffda50d4157bfb5c" providerId="LiveId" clId="{B41E9EA5-06BB-4DFA-BFFC-9AAE8C46D1C2}" dt="2024-01-02T19:04:19.023" v="800" actId="1076"/>
          <ac:picMkLst>
            <pc:docMk/>
            <pc:sldMk cId="1148077135" sldId="352"/>
            <ac:picMk id="7" creationId="{F1E3F031-4448-DBDA-1713-747092815371}"/>
          </ac:picMkLst>
        </pc:picChg>
        <pc:picChg chg="add mod">
          <ac:chgData name="Nena Golob" userId="ffda50d4157bfb5c" providerId="LiveId" clId="{B41E9EA5-06BB-4DFA-BFFC-9AAE8C46D1C2}" dt="2024-01-02T17:48:47.055" v="508" actId="1076"/>
          <ac:picMkLst>
            <pc:docMk/>
            <pc:sldMk cId="1148077135" sldId="352"/>
            <ac:picMk id="12" creationId="{F2AEC5AD-B00D-F21C-E234-18044206BB32}"/>
          </ac:picMkLst>
        </pc:picChg>
        <pc:picChg chg="add mod">
          <ac:chgData name="Nena Golob" userId="ffda50d4157bfb5c" providerId="LiveId" clId="{B41E9EA5-06BB-4DFA-BFFC-9AAE8C46D1C2}" dt="2024-01-02T06:16:25.808" v="199" actId="1076"/>
          <ac:picMkLst>
            <pc:docMk/>
            <pc:sldMk cId="1148077135" sldId="352"/>
            <ac:picMk id="15" creationId="{7C2CF9CB-D689-FA0F-B834-0613EC531791}"/>
          </ac:picMkLst>
        </pc:picChg>
      </pc:sldChg>
      <pc:sldChg chg="modSp add mod ord">
        <pc:chgData name="Nena Golob" userId="ffda50d4157bfb5c" providerId="LiveId" clId="{B41E9EA5-06BB-4DFA-BFFC-9AAE8C46D1C2}" dt="2024-01-03T04:59:53.398" v="1023" actId="1076"/>
        <pc:sldMkLst>
          <pc:docMk/>
          <pc:sldMk cId="494042481" sldId="353"/>
        </pc:sldMkLst>
        <pc:spChg chg="mod">
          <ac:chgData name="Nena Golob" userId="ffda50d4157bfb5c" providerId="LiveId" clId="{B41E9EA5-06BB-4DFA-BFFC-9AAE8C46D1C2}" dt="2024-01-02T18:52:06.947" v="782" actId="1076"/>
          <ac:spMkLst>
            <pc:docMk/>
            <pc:sldMk cId="494042481" sldId="353"/>
            <ac:spMk id="2" creationId="{6131FAFE-2B35-B1F9-7AD6-6B2F48985726}"/>
          </ac:spMkLst>
        </pc:spChg>
        <pc:spChg chg="mod">
          <ac:chgData name="Nena Golob" userId="ffda50d4157bfb5c" providerId="LiveId" clId="{B41E9EA5-06BB-4DFA-BFFC-9AAE8C46D1C2}" dt="2024-01-03T04:59:53.398" v="1023" actId="1076"/>
          <ac:spMkLst>
            <pc:docMk/>
            <pc:sldMk cId="494042481" sldId="353"/>
            <ac:spMk id="7" creationId="{A5C9D676-E726-D942-399C-30635E1EEC35}"/>
          </ac:spMkLst>
        </pc:spChg>
      </pc:sldChg>
      <pc:sldChg chg="addSp delSp modSp add mod ord modClrScheme chgLayout">
        <pc:chgData name="Nena Golob" userId="ffda50d4157bfb5c" providerId="LiveId" clId="{B41E9EA5-06BB-4DFA-BFFC-9AAE8C46D1C2}" dt="2024-01-03T04:59:29.665" v="1020" actId="167"/>
        <pc:sldMkLst>
          <pc:docMk/>
          <pc:sldMk cId="2520629907" sldId="354"/>
        </pc:sldMkLst>
        <pc:spChg chg="add del mod">
          <ac:chgData name="Nena Golob" userId="ffda50d4157bfb5c" providerId="LiveId" clId="{B41E9EA5-06BB-4DFA-BFFC-9AAE8C46D1C2}" dt="2024-01-02T19:07:08.751" v="901"/>
          <ac:spMkLst>
            <pc:docMk/>
            <pc:sldMk cId="2520629907" sldId="354"/>
            <ac:spMk id="2" creationId="{067C8768-FBDB-26BB-82AF-73F5C06A61EE}"/>
          </ac:spMkLst>
        </pc:spChg>
        <pc:spChg chg="add del mod">
          <ac:chgData name="Nena Golob" userId="ffda50d4157bfb5c" providerId="LiveId" clId="{B41E9EA5-06BB-4DFA-BFFC-9AAE8C46D1C2}" dt="2024-01-02T19:06:15.407" v="823" actId="478"/>
          <ac:spMkLst>
            <pc:docMk/>
            <pc:sldMk cId="2520629907" sldId="354"/>
            <ac:spMk id="3" creationId="{87FFE975-4663-D5F0-7D5D-7FDD39D5FD9B}"/>
          </ac:spMkLst>
        </pc:spChg>
        <pc:spChg chg="add del mod ord">
          <ac:chgData name="Nena Golob" userId="ffda50d4157bfb5c" providerId="LiveId" clId="{B41E9EA5-06BB-4DFA-BFFC-9AAE8C46D1C2}" dt="2024-01-02T19:05:49.559" v="819" actId="700"/>
          <ac:spMkLst>
            <pc:docMk/>
            <pc:sldMk cId="2520629907" sldId="354"/>
            <ac:spMk id="4" creationId="{0322129F-7406-0D16-3035-72F15564F42B}"/>
          </ac:spMkLst>
        </pc:spChg>
        <pc:spChg chg="add del mod ord">
          <ac:chgData name="Nena Golob" userId="ffda50d4157bfb5c" providerId="LiveId" clId="{B41E9EA5-06BB-4DFA-BFFC-9AAE8C46D1C2}" dt="2024-01-02T19:05:49.559" v="819" actId="700"/>
          <ac:spMkLst>
            <pc:docMk/>
            <pc:sldMk cId="2520629907" sldId="354"/>
            <ac:spMk id="5" creationId="{B52F5B1E-2BFA-CA13-AEF7-E0952582193A}"/>
          </ac:spMkLst>
        </pc:spChg>
        <pc:spChg chg="add del mod ord">
          <ac:chgData name="Nena Golob" userId="ffda50d4157bfb5c" providerId="LiveId" clId="{B41E9EA5-06BB-4DFA-BFFC-9AAE8C46D1C2}" dt="2024-01-02T19:05:49.559" v="819" actId="700"/>
          <ac:spMkLst>
            <pc:docMk/>
            <pc:sldMk cId="2520629907" sldId="354"/>
            <ac:spMk id="6" creationId="{73264928-9046-AD1F-521F-9143EF68DB2C}"/>
          </ac:spMkLst>
        </pc:spChg>
        <pc:spChg chg="add del mod ord">
          <ac:chgData name="Nena Golob" userId="ffda50d4157bfb5c" providerId="LiveId" clId="{B41E9EA5-06BB-4DFA-BFFC-9AAE8C46D1C2}" dt="2024-01-02T19:07:42.319" v="916" actId="478"/>
          <ac:spMkLst>
            <pc:docMk/>
            <pc:sldMk cId="2520629907" sldId="354"/>
            <ac:spMk id="7" creationId="{7E9006E0-2819-0BA5-FC08-264CC31D1268}"/>
          </ac:spMkLst>
        </pc:spChg>
        <pc:spChg chg="add mod ord">
          <ac:chgData name="Nena Golob" userId="ffda50d4157bfb5c" providerId="LiveId" clId="{B41E9EA5-06BB-4DFA-BFFC-9AAE8C46D1C2}" dt="2024-01-02T19:08:55.103" v="938" actId="207"/>
          <ac:spMkLst>
            <pc:docMk/>
            <pc:sldMk cId="2520629907" sldId="354"/>
            <ac:spMk id="8" creationId="{AC3FDE40-CA49-E9E7-2BF4-2422EB955628}"/>
          </ac:spMkLst>
        </pc:spChg>
        <pc:spChg chg="add mod ord">
          <ac:chgData name="Nena Golob" userId="ffda50d4157bfb5c" providerId="LiveId" clId="{B41E9EA5-06BB-4DFA-BFFC-9AAE8C46D1C2}" dt="2024-01-02T19:08:44.390" v="937" actId="20577"/>
          <ac:spMkLst>
            <pc:docMk/>
            <pc:sldMk cId="2520629907" sldId="354"/>
            <ac:spMk id="9" creationId="{7EE80709-F2ED-8E5F-68F1-07FA60F66257}"/>
          </ac:spMkLst>
        </pc:spChg>
        <pc:spChg chg="del mod">
          <ac:chgData name="Nena Golob" userId="ffda50d4157bfb5c" providerId="LiveId" clId="{B41E9EA5-06BB-4DFA-BFFC-9AAE8C46D1C2}" dt="2024-01-02T06:17:16.792" v="206" actId="478"/>
          <ac:spMkLst>
            <pc:docMk/>
            <pc:sldMk cId="2520629907" sldId="354"/>
            <ac:spMk id="14" creationId="{6AE04CDF-B98A-0F0B-9D8E-9AB976CB2CA0}"/>
          </ac:spMkLst>
        </pc:spChg>
        <pc:graphicFrameChg chg="del mod">
          <ac:chgData name="Nena Golob" userId="ffda50d4157bfb5c" providerId="LiveId" clId="{B41E9EA5-06BB-4DFA-BFFC-9AAE8C46D1C2}" dt="2024-01-02T06:17:07.140" v="202" actId="478"/>
          <ac:graphicFrameMkLst>
            <pc:docMk/>
            <pc:sldMk cId="2520629907" sldId="354"/>
            <ac:graphicFrameMk id="10" creationId="{40C088A3-81CD-4AD7-9675-01A27656D7FB}"/>
          </ac:graphicFrameMkLst>
        </pc:graphicFrameChg>
        <pc:picChg chg="add del mod">
          <ac:chgData name="Nena Golob" userId="ffda50d4157bfb5c" providerId="LiveId" clId="{B41E9EA5-06BB-4DFA-BFFC-9AAE8C46D1C2}" dt="2024-01-03T04:58:58.519" v="1014" actId="478"/>
          <ac:picMkLst>
            <pc:docMk/>
            <pc:sldMk cId="2520629907" sldId="354"/>
            <ac:picMk id="2" creationId="{0F1D118B-B69B-E706-B4AD-32B6EE4C77C7}"/>
          </ac:picMkLst>
        </pc:picChg>
        <pc:picChg chg="add mod ord">
          <ac:chgData name="Nena Golob" userId="ffda50d4157bfb5c" providerId="LiveId" clId="{B41E9EA5-06BB-4DFA-BFFC-9AAE8C46D1C2}" dt="2024-01-03T04:59:29.665" v="1020" actId="167"/>
          <ac:picMkLst>
            <pc:docMk/>
            <pc:sldMk cId="2520629907" sldId="354"/>
            <ac:picMk id="3" creationId="{794F9D49-DECA-AE8A-4864-07C4F9D97093}"/>
          </ac:picMkLst>
        </pc:picChg>
        <pc:picChg chg="add mod ord">
          <ac:chgData name="Nena Golob" userId="ffda50d4157bfb5c" providerId="LiveId" clId="{B41E9EA5-06BB-4DFA-BFFC-9AAE8C46D1C2}" dt="2024-01-03T04:59:21.420" v="1018" actId="167"/>
          <ac:picMkLst>
            <pc:docMk/>
            <pc:sldMk cId="2520629907" sldId="354"/>
            <ac:picMk id="4" creationId="{D8BAEC5D-7AD0-CCA4-579D-66E32E8F2BD1}"/>
          </ac:picMkLst>
        </pc:picChg>
        <pc:picChg chg="add mod">
          <ac:chgData name="Nena Golob" userId="ffda50d4157bfb5c" providerId="LiveId" clId="{B41E9EA5-06BB-4DFA-BFFC-9AAE8C46D1C2}" dt="2024-01-02T19:08:30.328" v="926" actId="1076"/>
          <ac:picMkLst>
            <pc:docMk/>
            <pc:sldMk cId="2520629907" sldId="354"/>
            <ac:picMk id="10" creationId="{EA920E1E-FF57-7148-868D-ADD87D6F6D12}"/>
          </ac:picMkLst>
        </pc:picChg>
        <pc:picChg chg="del">
          <ac:chgData name="Nena Golob" userId="ffda50d4157bfb5c" providerId="LiveId" clId="{B41E9EA5-06BB-4DFA-BFFC-9AAE8C46D1C2}" dt="2024-01-02T06:17:09.951" v="203" actId="478"/>
          <ac:picMkLst>
            <pc:docMk/>
            <pc:sldMk cId="2520629907" sldId="354"/>
            <ac:picMk id="12" creationId="{F2AEC5AD-B00D-F21C-E234-18044206BB32}"/>
          </ac:picMkLst>
        </pc:picChg>
        <pc:picChg chg="del mod">
          <ac:chgData name="Nena Golob" userId="ffda50d4157bfb5c" providerId="LiveId" clId="{B41E9EA5-06BB-4DFA-BFFC-9AAE8C46D1C2}" dt="2024-01-02T19:05:19.358" v="817" actId="478"/>
          <ac:picMkLst>
            <pc:docMk/>
            <pc:sldMk cId="2520629907" sldId="354"/>
            <ac:picMk id="15" creationId="{7C2CF9CB-D689-FA0F-B834-0613EC531791}"/>
          </ac:picMkLst>
        </pc:picChg>
      </pc:sldChg>
      <pc:sldChg chg="modSp add mod ord">
        <pc:chgData name="Nena Golob" userId="ffda50d4157bfb5c" providerId="LiveId" clId="{B41E9EA5-06BB-4DFA-BFFC-9AAE8C46D1C2}" dt="2024-01-03T05:00:13.931" v="1024" actId="255"/>
        <pc:sldMkLst>
          <pc:docMk/>
          <pc:sldMk cId="218204797" sldId="355"/>
        </pc:sldMkLst>
        <pc:spChg chg="mod">
          <ac:chgData name="Nena Golob" userId="ffda50d4157bfb5c" providerId="LiveId" clId="{B41E9EA5-06BB-4DFA-BFFC-9AAE8C46D1C2}" dt="2024-01-02T18:44:26.948" v="753" actId="1076"/>
          <ac:spMkLst>
            <pc:docMk/>
            <pc:sldMk cId="218204797" sldId="355"/>
            <ac:spMk id="3630" creationId="{00000000-0000-0000-0000-000000000000}"/>
          </ac:spMkLst>
        </pc:spChg>
        <pc:spChg chg="mod">
          <ac:chgData name="Nena Golob" userId="ffda50d4157bfb5c" providerId="LiveId" clId="{B41E9EA5-06BB-4DFA-BFFC-9AAE8C46D1C2}" dt="2024-01-03T05:00:13.931" v="1024" actId="255"/>
          <ac:spMkLst>
            <pc:docMk/>
            <pc:sldMk cId="218204797" sldId="355"/>
            <ac:spMk id="3633" creationId="{00000000-0000-0000-0000-000000000000}"/>
          </ac:spMkLst>
        </pc:spChg>
        <pc:cxnChg chg="mod">
          <ac:chgData name="Nena Golob" userId="ffda50d4157bfb5c" providerId="LiveId" clId="{B41E9EA5-06BB-4DFA-BFFC-9AAE8C46D1C2}" dt="2024-01-02T18:44:31.975" v="754" actId="1076"/>
          <ac:cxnSpMkLst>
            <pc:docMk/>
            <pc:sldMk cId="218204797" sldId="355"/>
            <ac:cxnSpMk id="3632" creationId="{00000000-0000-0000-0000-000000000000}"/>
          </ac:cxnSpMkLst>
        </pc:cxnChg>
      </pc:sldChg>
      <pc:sldChg chg="modSp add mod ord">
        <pc:chgData name="Nena Golob" userId="ffda50d4157bfb5c" providerId="LiveId" clId="{B41E9EA5-06BB-4DFA-BFFC-9AAE8C46D1C2}" dt="2024-01-02T19:15:00.079" v="979" actId="207"/>
        <pc:sldMkLst>
          <pc:docMk/>
          <pc:sldMk cId="3661242856" sldId="356"/>
        </pc:sldMkLst>
        <pc:spChg chg="mod">
          <ac:chgData name="Nena Golob" userId="ffda50d4157bfb5c" providerId="LiveId" clId="{B41E9EA5-06BB-4DFA-BFFC-9AAE8C46D1C2}" dt="2024-01-02T19:00:36.435" v="795" actId="20577"/>
          <ac:spMkLst>
            <pc:docMk/>
            <pc:sldMk cId="3661242856" sldId="356"/>
            <ac:spMk id="3550" creationId="{00000000-0000-0000-0000-000000000000}"/>
          </ac:spMkLst>
        </pc:spChg>
        <pc:spChg chg="mod">
          <ac:chgData name="Nena Golob" userId="ffda50d4157bfb5c" providerId="LiveId" clId="{B41E9EA5-06BB-4DFA-BFFC-9AAE8C46D1C2}" dt="2024-01-02T19:15:00.079" v="979" actId="207"/>
          <ac:spMkLst>
            <pc:docMk/>
            <pc:sldMk cId="3661242856" sldId="356"/>
            <ac:spMk id="3551" creationId="{00000000-0000-0000-0000-000000000000}"/>
          </ac:spMkLst>
        </pc:spChg>
      </pc:sldChg>
      <pc:sldChg chg="add">
        <pc:chgData name="Nena Golob" userId="ffda50d4157bfb5c" providerId="LiveId" clId="{B41E9EA5-06BB-4DFA-BFFC-9AAE8C46D1C2}" dt="2024-01-02T19:15:09.130" v="980" actId="2890"/>
        <pc:sldMkLst>
          <pc:docMk/>
          <pc:sldMk cId="361744173" sldId="357"/>
        </pc:sldMkLst>
      </pc:sldChg>
      <pc:sldChg chg="modSp add mod">
        <pc:chgData name="Nena Golob" userId="ffda50d4157bfb5c" providerId="LiveId" clId="{B41E9EA5-06BB-4DFA-BFFC-9AAE8C46D1C2}" dt="2024-01-03T05:03:59.462" v="1073" actId="14100"/>
        <pc:sldMkLst>
          <pc:docMk/>
          <pc:sldMk cId="358668103" sldId="358"/>
        </pc:sldMkLst>
        <pc:spChg chg="mod">
          <ac:chgData name="Nena Golob" userId="ffda50d4157bfb5c" providerId="LiveId" clId="{B41E9EA5-06BB-4DFA-BFFC-9AAE8C46D1C2}" dt="2024-01-03T05:01:07.531" v="1048" actId="20577"/>
          <ac:spMkLst>
            <pc:docMk/>
            <pc:sldMk cId="358668103" sldId="358"/>
            <ac:spMk id="3550" creationId="{00000000-0000-0000-0000-000000000000}"/>
          </ac:spMkLst>
        </pc:spChg>
        <pc:spChg chg="mod">
          <ac:chgData name="Nena Golob" userId="ffda50d4157bfb5c" providerId="LiveId" clId="{B41E9EA5-06BB-4DFA-BFFC-9AAE8C46D1C2}" dt="2024-01-03T05:03:59.462" v="1073" actId="14100"/>
          <ac:spMkLst>
            <pc:docMk/>
            <pc:sldMk cId="358668103" sldId="358"/>
            <ac:spMk id="3551" creationId="{00000000-0000-0000-0000-000000000000}"/>
          </ac:spMkLst>
        </pc:spChg>
      </pc:sldChg>
      <pc:sldChg chg="modSp add mod">
        <pc:chgData name="Nena Golob" userId="ffda50d4157bfb5c" providerId="LiveId" clId="{B41E9EA5-06BB-4DFA-BFFC-9AAE8C46D1C2}" dt="2024-01-03T05:05:48.333" v="1104" actId="20577"/>
        <pc:sldMkLst>
          <pc:docMk/>
          <pc:sldMk cId="2645473486" sldId="359"/>
        </pc:sldMkLst>
        <pc:spChg chg="mod">
          <ac:chgData name="Nena Golob" userId="ffda50d4157bfb5c" providerId="LiveId" clId="{B41E9EA5-06BB-4DFA-BFFC-9AAE8C46D1C2}" dt="2024-01-03T05:04:35.227" v="1083" actId="20577"/>
          <ac:spMkLst>
            <pc:docMk/>
            <pc:sldMk cId="2645473486" sldId="359"/>
            <ac:spMk id="3550" creationId="{00000000-0000-0000-0000-000000000000}"/>
          </ac:spMkLst>
        </pc:spChg>
        <pc:spChg chg="mod">
          <ac:chgData name="Nena Golob" userId="ffda50d4157bfb5c" providerId="LiveId" clId="{B41E9EA5-06BB-4DFA-BFFC-9AAE8C46D1C2}" dt="2024-01-03T05:05:48.333" v="1104" actId="20577"/>
          <ac:spMkLst>
            <pc:docMk/>
            <pc:sldMk cId="2645473486" sldId="359"/>
            <ac:spMk id="3551" creationId="{00000000-0000-0000-0000-000000000000}"/>
          </ac:spMkLst>
        </pc:spChg>
      </pc:sldChg>
      <pc:sldChg chg="modSp add mod">
        <pc:chgData name="Nena Golob" userId="ffda50d4157bfb5c" providerId="LiveId" clId="{B41E9EA5-06BB-4DFA-BFFC-9AAE8C46D1C2}" dt="2024-01-03T05:07:49.862" v="1139" actId="114"/>
        <pc:sldMkLst>
          <pc:docMk/>
          <pc:sldMk cId="109119122" sldId="360"/>
        </pc:sldMkLst>
        <pc:spChg chg="mod">
          <ac:chgData name="Nena Golob" userId="ffda50d4157bfb5c" providerId="LiveId" clId="{B41E9EA5-06BB-4DFA-BFFC-9AAE8C46D1C2}" dt="2024-01-03T05:06:35.970" v="1127" actId="20577"/>
          <ac:spMkLst>
            <pc:docMk/>
            <pc:sldMk cId="109119122" sldId="360"/>
            <ac:spMk id="3550" creationId="{00000000-0000-0000-0000-000000000000}"/>
          </ac:spMkLst>
        </pc:spChg>
        <pc:spChg chg="mod">
          <ac:chgData name="Nena Golob" userId="ffda50d4157bfb5c" providerId="LiveId" clId="{B41E9EA5-06BB-4DFA-BFFC-9AAE8C46D1C2}" dt="2024-01-03T05:07:49.862" v="1139" actId="114"/>
          <ac:spMkLst>
            <pc:docMk/>
            <pc:sldMk cId="109119122" sldId="360"/>
            <ac:spMk id="3551" creationId="{00000000-0000-0000-0000-000000000000}"/>
          </ac:spMkLst>
        </pc:spChg>
      </pc:sldChg>
      <pc:sldChg chg="modSp add mod">
        <pc:chgData name="Nena Golob" userId="ffda50d4157bfb5c" providerId="LiveId" clId="{B41E9EA5-06BB-4DFA-BFFC-9AAE8C46D1C2}" dt="2024-06-08T02:56:27.370" v="1999" actId="20577"/>
        <pc:sldMkLst>
          <pc:docMk/>
          <pc:sldMk cId="2154978743" sldId="361"/>
        </pc:sldMkLst>
        <pc:spChg chg="mod">
          <ac:chgData name="Nena Golob" userId="ffda50d4157bfb5c" providerId="LiveId" clId="{B41E9EA5-06BB-4DFA-BFFC-9AAE8C46D1C2}" dt="2024-01-03T05:08:29.192" v="1150" actId="20577"/>
          <ac:spMkLst>
            <pc:docMk/>
            <pc:sldMk cId="2154978743" sldId="361"/>
            <ac:spMk id="3550" creationId="{00000000-0000-0000-0000-000000000000}"/>
          </ac:spMkLst>
        </pc:spChg>
        <pc:spChg chg="mod">
          <ac:chgData name="Nena Golob" userId="ffda50d4157bfb5c" providerId="LiveId" clId="{B41E9EA5-06BB-4DFA-BFFC-9AAE8C46D1C2}" dt="2024-06-08T02:56:27.370" v="1999" actId="20577"/>
          <ac:spMkLst>
            <pc:docMk/>
            <pc:sldMk cId="2154978743" sldId="361"/>
            <ac:spMk id="3551" creationId="{00000000-0000-0000-0000-000000000000}"/>
          </ac:spMkLst>
        </pc:spChg>
      </pc:sldChg>
      <pc:sldChg chg="modSp add mod ord">
        <pc:chgData name="Nena Golob" userId="ffda50d4157bfb5c" providerId="LiveId" clId="{B41E9EA5-06BB-4DFA-BFFC-9AAE8C46D1C2}" dt="2024-06-08T02:57:39.782" v="2001"/>
        <pc:sldMkLst>
          <pc:docMk/>
          <pc:sldMk cId="1331503124" sldId="362"/>
        </pc:sldMkLst>
        <pc:spChg chg="mod">
          <ac:chgData name="Nena Golob" userId="ffda50d4157bfb5c" providerId="LiveId" clId="{B41E9EA5-06BB-4DFA-BFFC-9AAE8C46D1C2}" dt="2024-01-03T05:23:16.501" v="1245" actId="20577"/>
          <ac:spMkLst>
            <pc:docMk/>
            <pc:sldMk cId="1331503124" sldId="362"/>
            <ac:spMk id="3550" creationId="{00000000-0000-0000-0000-000000000000}"/>
          </ac:spMkLst>
        </pc:spChg>
        <pc:spChg chg="mod">
          <ac:chgData name="Nena Golob" userId="ffda50d4157bfb5c" providerId="LiveId" clId="{B41E9EA5-06BB-4DFA-BFFC-9AAE8C46D1C2}" dt="2024-01-03T05:24:34.862" v="1276" actId="114"/>
          <ac:spMkLst>
            <pc:docMk/>
            <pc:sldMk cId="1331503124" sldId="362"/>
            <ac:spMk id="3551" creationId="{00000000-0000-0000-0000-000000000000}"/>
          </ac:spMkLst>
        </pc:spChg>
      </pc:sldChg>
      <pc:sldChg chg="modSp mod">
        <pc:chgData name="Nena Golob" userId="ffda50d4157bfb5c" providerId="LiveId" clId="{B41E9EA5-06BB-4DFA-BFFC-9AAE8C46D1C2}" dt="2024-06-08T02:51:40.103" v="1991" actId="1076"/>
        <pc:sldMkLst>
          <pc:docMk/>
          <pc:sldMk cId="119999442" sldId="368"/>
        </pc:sldMkLst>
        <pc:spChg chg="mod">
          <ac:chgData name="Nena Golob" userId="ffda50d4157bfb5c" providerId="LiveId" clId="{B41E9EA5-06BB-4DFA-BFFC-9AAE8C46D1C2}" dt="2024-06-08T02:51:40.103" v="1991" actId="1076"/>
          <ac:spMkLst>
            <pc:docMk/>
            <pc:sldMk cId="119999442" sldId="368"/>
            <ac:spMk id="3550" creationId="{00000000-0000-0000-0000-000000000000}"/>
          </ac:spMkLst>
        </pc:spChg>
      </pc:sldChg>
      <pc:sldChg chg="modSp mod">
        <pc:chgData name="Nena Golob" userId="ffda50d4157bfb5c" providerId="LiveId" clId="{B41E9EA5-06BB-4DFA-BFFC-9AAE8C46D1C2}" dt="2024-06-08T02:53:06.084" v="1994" actId="14100"/>
        <pc:sldMkLst>
          <pc:docMk/>
          <pc:sldMk cId="68730804" sldId="369"/>
        </pc:sldMkLst>
        <pc:spChg chg="mod">
          <ac:chgData name="Nena Golob" userId="ffda50d4157bfb5c" providerId="LiveId" clId="{B41E9EA5-06BB-4DFA-BFFC-9AAE8C46D1C2}" dt="2024-06-08T02:53:06.084" v="1994" actId="14100"/>
          <ac:spMkLst>
            <pc:docMk/>
            <pc:sldMk cId="68730804" sldId="369"/>
            <ac:spMk id="3550" creationId="{00000000-0000-0000-0000-000000000000}"/>
          </ac:spMkLst>
        </pc:spChg>
      </pc:sldChg>
      <pc:sldChg chg="modSp mod">
        <pc:chgData name="Nena Golob" userId="ffda50d4157bfb5c" providerId="LiveId" clId="{B41E9EA5-06BB-4DFA-BFFC-9AAE8C46D1C2}" dt="2024-06-08T02:41:31.082" v="1919" actId="1076"/>
        <pc:sldMkLst>
          <pc:docMk/>
          <pc:sldMk cId="4041444630" sldId="370"/>
        </pc:sldMkLst>
        <pc:spChg chg="mod">
          <ac:chgData name="Nena Golob" userId="ffda50d4157bfb5c" providerId="LiveId" clId="{B41E9EA5-06BB-4DFA-BFFC-9AAE8C46D1C2}" dt="2024-06-08T02:40:35.245" v="1918" actId="1076"/>
          <ac:spMkLst>
            <pc:docMk/>
            <pc:sldMk cId="4041444630" sldId="370"/>
            <ac:spMk id="3814" creationId="{00000000-0000-0000-0000-000000000000}"/>
          </ac:spMkLst>
        </pc:spChg>
        <pc:picChg chg="mod">
          <ac:chgData name="Nena Golob" userId="ffda50d4157bfb5c" providerId="LiveId" clId="{B41E9EA5-06BB-4DFA-BFFC-9AAE8C46D1C2}" dt="2024-06-08T02:41:31.082" v="1919" actId="1076"/>
          <ac:picMkLst>
            <pc:docMk/>
            <pc:sldMk cId="4041444630" sldId="370"/>
            <ac:picMk id="9" creationId="{79C8BACC-7D17-A744-76CC-91201238DB76}"/>
          </ac:picMkLst>
        </pc:picChg>
      </pc:sldChg>
      <pc:sldChg chg="addSp delSp modSp add mod modClrScheme chgLayout">
        <pc:chgData name="Nena Golob" userId="ffda50d4157bfb5c" providerId="LiveId" clId="{B41E9EA5-06BB-4DFA-BFFC-9AAE8C46D1C2}" dt="2024-01-07T17:13:31.905" v="1853" actId="113"/>
        <pc:sldMkLst>
          <pc:docMk/>
          <pc:sldMk cId="3432568314" sldId="375"/>
        </pc:sldMkLst>
        <pc:spChg chg="add del mod ord">
          <ac:chgData name="Nena Golob" userId="ffda50d4157bfb5c" providerId="LiveId" clId="{B41E9EA5-06BB-4DFA-BFFC-9AAE8C46D1C2}" dt="2024-01-07T17:00:20.456" v="1293" actId="478"/>
          <ac:spMkLst>
            <pc:docMk/>
            <pc:sldMk cId="3432568314" sldId="375"/>
            <ac:spMk id="2" creationId="{AB5DB49F-83B5-DFF6-05EA-800A21F3EBC9}"/>
          </ac:spMkLst>
        </pc:spChg>
        <pc:spChg chg="add del mod ord">
          <ac:chgData name="Nena Golob" userId="ffda50d4157bfb5c" providerId="LiveId" clId="{B41E9EA5-06BB-4DFA-BFFC-9AAE8C46D1C2}" dt="2024-01-07T17:00:07.066" v="1291" actId="478"/>
          <ac:spMkLst>
            <pc:docMk/>
            <pc:sldMk cId="3432568314" sldId="375"/>
            <ac:spMk id="3" creationId="{0AF13A9F-A8BE-DF4C-0A4B-76D25F768B33}"/>
          </ac:spMkLst>
        </pc:spChg>
        <pc:spChg chg="del mod ord">
          <ac:chgData name="Nena Golob" userId="ffda50d4157bfb5c" providerId="LiveId" clId="{B41E9EA5-06BB-4DFA-BFFC-9AAE8C46D1C2}" dt="2024-01-07T17:00:01.160" v="1289" actId="700"/>
          <ac:spMkLst>
            <pc:docMk/>
            <pc:sldMk cId="3432568314" sldId="375"/>
            <ac:spMk id="3550" creationId="{00000000-0000-0000-0000-000000000000}"/>
          </ac:spMkLst>
        </pc:spChg>
        <pc:spChg chg="del mod ord">
          <ac:chgData name="Nena Golob" userId="ffda50d4157bfb5c" providerId="LiveId" clId="{B41E9EA5-06BB-4DFA-BFFC-9AAE8C46D1C2}" dt="2024-01-07T17:00:01.160" v="1289" actId="700"/>
          <ac:spMkLst>
            <pc:docMk/>
            <pc:sldMk cId="3432568314" sldId="375"/>
            <ac:spMk id="3551" creationId="{00000000-0000-0000-0000-000000000000}"/>
          </ac:spMkLst>
        </pc:spChg>
        <pc:graphicFrameChg chg="add mod modGraphic">
          <ac:chgData name="Nena Golob" userId="ffda50d4157bfb5c" providerId="LiveId" clId="{B41E9EA5-06BB-4DFA-BFFC-9AAE8C46D1C2}" dt="2024-01-07T17:13:31.905" v="1853" actId="113"/>
          <ac:graphicFrameMkLst>
            <pc:docMk/>
            <pc:sldMk cId="3432568314" sldId="375"/>
            <ac:graphicFrameMk id="4" creationId="{95414E6E-A953-13E1-4D20-EA9641F14262}"/>
          </ac:graphicFrameMkLst>
        </pc:graphicFrameChg>
        <pc:cxnChg chg="del">
          <ac:chgData name="Nena Golob" userId="ffda50d4157bfb5c" providerId="LiveId" clId="{B41E9EA5-06BB-4DFA-BFFC-9AAE8C46D1C2}" dt="2024-01-07T16:59:49.575" v="1287" actId="478"/>
          <ac:cxnSpMkLst>
            <pc:docMk/>
            <pc:sldMk cId="3432568314" sldId="375"/>
            <ac:cxnSpMk id="3552" creationId="{00000000-0000-0000-0000-000000000000}"/>
          </ac:cxnSpMkLst>
        </pc:cxnChg>
      </pc:sldChg>
      <pc:sldMasterChg chg="delSldLayout">
        <pc:chgData name="Nena Golob" userId="ffda50d4157bfb5c" providerId="LiveId" clId="{B41E9EA5-06BB-4DFA-BFFC-9AAE8C46D1C2}" dt="2024-01-03T05:26:42.998" v="1284" actId="47"/>
        <pc:sldMasterMkLst>
          <pc:docMk/>
          <pc:sldMasterMk cId="0" sldId="2147483702"/>
        </pc:sldMasterMkLst>
        <pc:sldLayoutChg chg="del">
          <pc:chgData name="Nena Golob" userId="ffda50d4157bfb5c" providerId="LiveId" clId="{B41E9EA5-06BB-4DFA-BFFC-9AAE8C46D1C2}" dt="2024-01-03T05:26:32.930" v="1281" actId="47"/>
          <pc:sldLayoutMkLst>
            <pc:docMk/>
            <pc:sldMasterMk cId="0" sldId="2147483702"/>
            <pc:sldLayoutMk cId="0" sldId="2147483656"/>
          </pc:sldLayoutMkLst>
        </pc:sldLayoutChg>
        <pc:sldLayoutChg chg="del">
          <pc:chgData name="Nena Golob" userId="ffda50d4157bfb5c" providerId="LiveId" clId="{B41E9EA5-06BB-4DFA-BFFC-9AAE8C46D1C2}" dt="2024-01-03T05:25:44.456" v="1277" actId="47"/>
          <pc:sldLayoutMkLst>
            <pc:docMk/>
            <pc:sldMasterMk cId="0" sldId="2147483702"/>
            <pc:sldLayoutMk cId="0" sldId="2147483662"/>
          </pc:sldLayoutMkLst>
        </pc:sldLayoutChg>
        <pc:sldLayoutChg chg="del">
          <pc:chgData name="Nena Golob" userId="ffda50d4157bfb5c" providerId="LiveId" clId="{B41E9EA5-06BB-4DFA-BFFC-9AAE8C46D1C2}" dt="2024-01-03T05:26:39.214" v="1282" actId="47"/>
          <pc:sldLayoutMkLst>
            <pc:docMk/>
            <pc:sldMasterMk cId="0" sldId="2147483702"/>
            <pc:sldLayoutMk cId="0" sldId="2147483663"/>
          </pc:sldLayoutMkLst>
        </pc:sldLayoutChg>
        <pc:sldLayoutChg chg="del">
          <pc:chgData name="Nena Golob" userId="ffda50d4157bfb5c" providerId="LiveId" clId="{B41E9EA5-06BB-4DFA-BFFC-9AAE8C46D1C2}" dt="2024-01-03T05:26:41.356" v="1283" actId="47"/>
          <pc:sldLayoutMkLst>
            <pc:docMk/>
            <pc:sldMasterMk cId="0" sldId="2147483702"/>
            <pc:sldLayoutMk cId="0" sldId="2147483688"/>
          </pc:sldLayoutMkLst>
        </pc:sldLayoutChg>
        <pc:sldLayoutChg chg="del">
          <pc:chgData name="Nena Golob" userId="ffda50d4157bfb5c" providerId="LiveId" clId="{B41E9EA5-06BB-4DFA-BFFC-9AAE8C46D1C2}" dt="2024-01-03T05:26:42.998" v="1284" actId="47"/>
          <pc:sldLayoutMkLst>
            <pc:docMk/>
            <pc:sldMasterMk cId="0" sldId="2147483702"/>
            <pc:sldLayoutMk cId="0" sldId="2147483689"/>
          </pc:sldLayoutMkLst>
        </pc:sldLayoutChg>
        <pc:sldLayoutChg chg="del">
          <pc:chgData name="Nena Golob" userId="ffda50d4157bfb5c" providerId="LiveId" clId="{B41E9EA5-06BB-4DFA-BFFC-9AAE8C46D1C2}" dt="2024-01-03T05:26:29.278" v="1280" actId="47"/>
          <pc:sldLayoutMkLst>
            <pc:docMk/>
            <pc:sldMasterMk cId="0" sldId="2147483702"/>
            <pc:sldLayoutMk cId="0" sldId="2147483696"/>
          </pc:sldLayoutMkLst>
        </pc:sldLayoutChg>
      </pc:sldMasterChg>
      <pc:sldMasterChg chg="del delSldLayout">
        <pc:chgData name="Nena Golob" userId="ffda50d4157bfb5c" providerId="LiveId" clId="{B41E9EA5-06BB-4DFA-BFFC-9AAE8C46D1C2}" dt="2024-01-03T05:26:00.694" v="1279" actId="47"/>
        <pc:sldMasterMkLst>
          <pc:docMk/>
          <pc:sldMasterMk cId="0" sldId="2147483703"/>
        </pc:sldMasterMkLst>
        <pc:sldLayoutChg chg="del">
          <pc:chgData name="Nena Golob" userId="ffda50d4157bfb5c" providerId="LiveId" clId="{B41E9EA5-06BB-4DFA-BFFC-9AAE8C46D1C2}" dt="2024-01-03T05:26:00.694" v="1279" actId="47"/>
          <pc:sldLayoutMkLst>
            <pc:docMk/>
            <pc:sldMasterMk cId="0" sldId="2147483703"/>
            <pc:sldLayoutMk cId="0" sldId="2147483700"/>
          </pc:sldLayoutMkLst>
        </pc:sldLayoutChg>
        <pc:sldLayoutChg chg="del">
          <pc:chgData name="Nena Golob" userId="ffda50d4157bfb5c" providerId="LiveId" clId="{B41E9EA5-06BB-4DFA-BFFC-9AAE8C46D1C2}" dt="2024-01-03T05:26:00.694" v="1279" actId="47"/>
          <pc:sldLayoutMkLst>
            <pc:docMk/>
            <pc:sldMasterMk cId="0" sldId="2147483703"/>
            <pc:sldLayoutMk cId="0" sldId="214748370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AEA76-33B1-498D-B648-57FCF7435AB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l-SI"/>
        </a:p>
      </dgm:t>
    </dgm:pt>
    <dgm:pt modelId="{86F6A81F-CB16-411F-958B-86E6EE34D44F}">
      <dgm:prSet phldrT="[besedilo]"/>
      <dgm:spPr/>
      <dgm:t>
        <a:bodyPr/>
        <a:lstStyle/>
        <a:p>
          <a:r>
            <a:rPr lang="sl-SI" dirty="0"/>
            <a:t>MEDICINSKA ETIKA</a:t>
          </a:r>
        </a:p>
      </dgm:t>
    </dgm:pt>
    <dgm:pt modelId="{B2CAEACF-847D-401E-9C09-B957E1BDAF26}" type="parTrans" cxnId="{CC5AB302-1D05-4BB1-B2CB-D9F98FBE9445}">
      <dgm:prSet/>
      <dgm:spPr/>
      <dgm:t>
        <a:bodyPr/>
        <a:lstStyle/>
        <a:p>
          <a:endParaRPr lang="sl-SI"/>
        </a:p>
      </dgm:t>
    </dgm:pt>
    <dgm:pt modelId="{33EC78B2-C65C-4EC2-8003-929D9609C325}" type="sibTrans" cxnId="{CC5AB302-1D05-4BB1-B2CB-D9F98FBE9445}">
      <dgm:prSet/>
      <dgm:spPr/>
      <dgm:t>
        <a:bodyPr/>
        <a:lstStyle/>
        <a:p>
          <a:endParaRPr lang="sl-SI"/>
        </a:p>
      </dgm:t>
    </dgm:pt>
    <dgm:pt modelId="{D5CAB336-652C-49BA-80C0-B37F4E8F9DF6}">
      <dgm:prSet phldrT="[besedilo]"/>
      <dgm:spPr/>
      <dgm:t>
        <a:bodyPr/>
        <a:lstStyle/>
        <a:p>
          <a:r>
            <a:rPr lang="sl-SI" dirty="0"/>
            <a:t>KLINIČNA ETIKA</a:t>
          </a:r>
        </a:p>
      </dgm:t>
    </dgm:pt>
    <dgm:pt modelId="{4EBFED95-83EB-4EAA-941B-7D7B78AE4FB7}" type="parTrans" cxnId="{DEFDE952-90E2-49BF-81F9-7007AC757CB5}">
      <dgm:prSet/>
      <dgm:spPr/>
      <dgm:t>
        <a:bodyPr/>
        <a:lstStyle/>
        <a:p>
          <a:endParaRPr lang="sl-SI"/>
        </a:p>
      </dgm:t>
    </dgm:pt>
    <dgm:pt modelId="{C0C29361-12EC-4D10-B7EF-7C6BC693FCBF}" type="sibTrans" cxnId="{DEFDE952-90E2-49BF-81F9-7007AC757CB5}">
      <dgm:prSet/>
      <dgm:spPr/>
      <dgm:t>
        <a:bodyPr/>
        <a:lstStyle/>
        <a:p>
          <a:endParaRPr lang="sl-SI"/>
        </a:p>
      </dgm:t>
    </dgm:pt>
    <dgm:pt modelId="{61FECFEA-1B94-440C-8EE4-3A8DA7CE6548}">
      <dgm:prSet phldrT="[besedilo]"/>
      <dgm:spPr/>
      <dgm:t>
        <a:bodyPr/>
        <a:lstStyle/>
        <a:p>
          <a:r>
            <a:rPr lang="sl-SI" dirty="0"/>
            <a:t>RAZISKOVALNA ETIKA</a:t>
          </a:r>
        </a:p>
      </dgm:t>
    </dgm:pt>
    <dgm:pt modelId="{8D2441D5-E71C-4B16-91B8-52C73B55130E}" type="parTrans" cxnId="{0A042C02-F43B-4A19-A633-102CDAF7F873}">
      <dgm:prSet/>
      <dgm:spPr/>
      <dgm:t>
        <a:bodyPr/>
        <a:lstStyle/>
        <a:p>
          <a:endParaRPr lang="sl-SI"/>
        </a:p>
      </dgm:t>
    </dgm:pt>
    <dgm:pt modelId="{190CF9EF-C7A3-4E54-A8B7-FE3BAB366EC5}" type="sibTrans" cxnId="{0A042C02-F43B-4A19-A633-102CDAF7F873}">
      <dgm:prSet/>
      <dgm:spPr/>
      <dgm:t>
        <a:bodyPr/>
        <a:lstStyle/>
        <a:p>
          <a:endParaRPr lang="sl-SI"/>
        </a:p>
      </dgm:t>
    </dgm:pt>
    <dgm:pt modelId="{49E9687F-731F-464B-A965-E1704BD87410}">
      <dgm:prSet phldrT="[besedilo]"/>
      <dgm:spPr/>
      <dgm:t>
        <a:bodyPr/>
        <a:lstStyle/>
        <a:p>
          <a:r>
            <a:rPr lang="sl-SI" dirty="0"/>
            <a:t>PROFESIONALNA ETIKA</a:t>
          </a:r>
        </a:p>
      </dgm:t>
    </dgm:pt>
    <dgm:pt modelId="{AD031171-F74D-4E72-B364-0FE1800A7B44}" type="parTrans" cxnId="{59F3E260-3D08-4D8F-957D-4DB36813B405}">
      <dgm:prSet/>
      <dgm:spPr/>
      <dgm:t>
        <a:bodyPr/>
        <a:lstStyle/>
        <a:p>
          <a:endParaRPr lang="sl-SI"/>
        </a:p>
      </dgm:t>
    </dgm:pt>
    <dgm:pt modelId="{B9A26FC7-E153-4DCA-B7D4-5BF30DD84701}" type="sibTrans" cxnId="{59F3E260-3D08-4D8F-957D-4DB36813B405}">
      <dgm:prSet/>
      <dgm:spPr/>
      <dgm:t>
        <a:bodyPr/>
        <a:lstStyle/>
        <a:p>
          <a:endParaRPr lang="sl-SI"/>
        </a:p>
      </dgm:t>
    </dgm:pt>
    <dgm:pt modelId="{C7FF6B01-87AE-4DB9-8440-DD21AD628149}">
      <dgm:prSet phldrT="[besedilo]"/>
      <dgm:spPr/>
      <dgm:t>
        <a:bodyPr/>
        <a:lstStyle/>
        <a:p>
          <a:r>
            <a:rPr lang="sl-SI" dirty="0"/>
            <a:t>ETIKA ZDRAVSTVENE POLITIKE</a:t>
          </a:r>
        </a:p>
      </dgm:t>
    </dgm:pt>
    <dgm:pt modelId="{BAEC5AC3-3F35-497A-BDB4-7A05F8597BF3}" type="parTrans" cxnId="{D3447EB0-F089-40A8-97FD-BE15AFCC5773}">
      <dgm:prSet/>
      <dgm:spPr/>
      <dgm:t>
        <a:bodyPr/>
        <a:lstStyle/>
        <a:p>
          <a:endParaRPr lang="sl-SI"/>
        </a:p>
      </dgm:t>
    </dgm:pt>
    <dgm:pt modelId="{431D93D1-6E58-42DB-9C00-E7D59A840B74}" type="sibTrans" cxnId="{D3447EB0-F089-40A8-97FD-BE15AFCC5773}">
      <dgm:prSet/>
      <dgm:spPr/>
      <dgm:t>
        <a:bodyPr/>
        <a:lstStyle/>
        <a:p>
          <a:endParaRPr lang="sl-SI"/>
        </a:p>
      </dgm:t>
    </dgm:pt>
    <dgm:pt modelId="{991B59BA-79A5-47F0-9181-41B03FB3F4CA}">
      <dgm:prSet phldrT="[besedilo]"/>
      <dgm:spPr/>
      <dgm:t>
        <a:bodyPr/>
        <a:lstStyle/>
        <a:p>
          <a:r>
            <a:rPr lang="sl-SI" dirty="0"/>
            <a:t>ZDRAVNIŠKA ETIKA</a:t>
          </a:r>
        </a:p>
      </dgm:t>
    </dgm:pt>
    <dgm:pt modelId="{69D63F86-079F-4073-AF5A-9FDE1F121FC5}" type="parTrans" cxnId="{8A33FA10-B119-4073-ADE2-3F3AE0610EEC}">
      <dgm:prSet/>
      <dgm:spPr/>
      <dgm:t>
        <a:bodyPr/>
        <a:lstStyle/>
        <a:p>
          <a:endParaRPr lang="sl-SI"/>
        </a:p>
      </dgm:t>
    </dgm:pt>
    <dgm:pt modelId="{F667A5A1-E2FC-4588-A294-7E5E3C18512C}" type="sibTrans" cxnId="{8A33FA10-B119-4073-ADE2-3F3AE0610EEC}">
      <dgm:prSet/>
      <dgm:spPr/>
      <dgm:t>
        <a:bodyPr/>
        <a:lstStyle/>
        <a:p>
          <a:endParaRPr lang="sl-SI"/>
        </a:p>
      </dgm:t>
    </dgm:pt>
    <dgm:pt modelId="{67C31B07-F666-4803-900B-AFC8E8E17E90}">
      <dgm:prSet phldrT="[besedilo]"/>
      <dgm:spPr/>
      <dgm:t>
        <a:bodyPr/>
        <a:lstStyle/>
        <a:p>
          <a:r>
            <a:rPr lang="sl-SI" dirty="0"/>
            <a:t>KODEKS ZDRAVNIŠKE ETIKE</a:t>
          </a:r>
        </a:p>
      </dgm:t>
    </dgm:pt>
    <dgm:pt modelId="{CEE6B1E1-1724-461F-AB99-9A1FEDC86215}" type="parTrans" cxnId="{538F89E0-5A39-48CD-84A4-E6B0EBA95BE2}">
      <dgm:prSet/>
      <dgm:spPr/>
      <dgm:t>
        <a:bodyPr/>
        <a:lstStyle/>
        <a:p>
          <a:endParaRPr lang="sl-SI"/>
        </a:p>
      </dgm:t>
    </dgm:pt>
    <dgm:pt modelId="{23A69BB1-9594-46DC-9C80-76CEECB5EC3D}" type="sibTrans" cxnId="{538F89E0-5A39-48CD-84A4-E6B0EBA95BE2}">
      <dgm:prSet/>
      <dgm:spPr/>
      <dgm:t>
        <a:bodyPr/>
        <a:lstStyle/>
        <a:p>
          <a:endParaRPr lang="sl-SI"/>
        </a:p>
      </dgm:t>
    </dgm:pt>
    <dgm:pt modelId="{A8869B48-7C24-4557-96FC-761A25B4F403}" type="pres">
      <dgm:prSet presAssocID="{C6EAEA76-33B1-498D-B648-57FCF7435ABC}" presName="hierChild1" presStyleCnt="0">
        <dgm:presLayoutVars>
          <dgm:orgChart val="1"/>
          <dgm:chPref val="1"/>
          <dgm:dir/>
          <dgm:animOne val="branch"/>
          <dgm:animLvl val="lvl"/>
          <dgm:resizeHandles/>
        </dgm:presLayoutVars>
      </dgm:prSet>
      <dgm:spPr/>
    </dgm:pt>
    <dgm:pt modelId="{84C0B30E-23D7-4A43-BD22-2D144A90D962}" type="pres">
      <dgm:prSet presAssocID="{86F6A81F-CB16-411F-958B-86E6EE34D44F}" presName="hierRoot1" presStyleCnt="0">
        <dgm:presLayoutVars>
          <dgm:hierBranch val="init"/>
        </dgm:presLayoutVars>
      </dgm:prSet>
      <dgm:spPr/>
    </dgm:pt>
    <dgm:pt modelId="{13494E7B-099A-443E-BCA8-6E7CB147AF3D}" type="pres">
      <dgm:prSet presAssocID="{86F6A81F-CB16-411F-958B-86E6EE34D44F}" presName="rootComposite1" presStyleCnt="0"/>
      <dgm:spPr/>
    </dgm:pt>
    <dgm:pt modelId="{E72A799B-FFDF-4A6C-BF5D-708F9A9291EC}" type="pres">
      <dgm:prSet presAssocID="{86F6A81F-CB16-411F-958B-86E6EE34D44F}" presName="rootText1" presStyleLbl="node0" presStyleIdx="0" presStyleCnt="1">
        <dgm:presLayoutVars>
          <dgm:chPref val="3"/>
        </dgm:presLayoutVars>
      </dgm:prSet>
      <dgm:spPr/>
    </dgm:pt>
    <dgm:pt modelId="{F81D766C-1B9E-43EF-B8F9-E264EF5FC890}" type="pres">
      <dgm:prSet presAssocID="{86F6A81F-CB16-411F-958B-86E6EE34D44F}" presName="rootConnector1" presStyleLbl="node1" presStyleIdx="0" presStyleCnt="0"/>
      <dgm:spPr/>
    </dgm:pt>
    <dgm:pt modelId="{7BA8B0E5-6448-454C-B8AB-D6E0597D7458}" type="pres">
      <dgm:prSet presAssocID="{86F6A81F-CB16-411F-958B-86E6EE34D44F}" presName="hierChild2" presStyleCnt="0"/>
      <dgm:spPr/>
    </dgm:pt>
    <dgm:pt modelId="{6FF4167D-B190-4DFE-8F14-D89C0C376C73}" type="pres">
      <dgm:prSet presAssocID="{4EBFED95-83EB-4EAA-941B-7D7B78AE4FB7}" presName="Name37" presStyleLbl="parChTrans1D2" presStyleIdx="0" presStyleCnt="4"/>
      <dgm:spPr/>
    </dgm:pt>
    <dgm:pt modelId="{9ADB7236-3779-40AC-B8F2-1A11281DE548}" type="pres">
      <dgm:prSet presAssocID="{D5CAB336-652C-49BA-80C0-B37F4E8F9DF6}" presName="hierRoot2" presStyleCnt="0">
        <dgm:presLayoutVars>
          <dgm:hierBranch val="init"/>
        </dgm:presLayoutVars>
      </dgm:prSet>
      <dgm:spPr/>
    </dgm:pt>
    <dgm:pt modelId="{D5063B27-5204-4BC8-B014-8C4B6FE7A407}" type="pres">
      <dgm:prSet presAssocID="{D5CAB336-652C-49BA-80C0-B37F4E8F9DF6}" presName="rootComposite" presStyleCnt="0"/>
      <dgm:spPr/>
    </dgm:pt>
    <dgm:pt modelId="{2F5E2E47-A653-4A2F-97D9-D12DA8480C57}" type="pres">
      <dgm:prSet presAssocID="{D5CAB336-652C-49BA-80C0-B37F4E8F9DF6}" presName="rootText" presStyleLbl="node2" presStyleIdx="0" presStyleCnt="4">
        <dgm:presLayoutVars>
          <dgm:chPref val="3"/>
        </dgm:presLayoutVars>
      </dgm:prSet>
      <dgm:spPr/>
    </dgm:pt>
    <dgm:pt modelId="{3073B8E0-2AB7-4D61-9436-AD6AD4EDB1A1}" type="pres">
      <dgm:prSet presAssocID="{D5CAB336-652C-49BA-80C0-B37F4E8F9DF6}" presName="rootConnector" presStyleLbl="node2" presStyleIdx="0" presStyleCnt="4"/>
      <dgm:spPr/>
    </dgm:pt>
    <dgm:pt modelId="{50FE1D09-D1AC-4B73-AC44-13C0A3B7F100}" type="pres">
      <dgm:prSet presAssocID="{D5CAB336-652C-49BA-80C0-B37F4E8F9DF6}" presName="hierChild4" presStyleCnt="0"/>
      <dgm:spPr/>
    </dgm:pt>
    <dgm:pt modelId="{01342A0A-80D4-4AA7-AD41-205FF38D1028}" type="pres">
      <dgm:prSet presAssocID="{D5CAB336-652C-49BA-80C0-B37F4E8F9DF6}" presName="hierChild5" presStyleCnt="0"/>
      <dgm:spPr/>
    </dgm:pt>
    <dgm:pt modelId="{E1F2C846-690A-4808-8337-6AF33C07F0AF}" type="pres">
      <dgm:prSet presAssocID="{8D2441D5-E71C-4B16-91B8-52C73B55130E}" presName="Name37" presStyleLbl="parChTrans1D2" presStyleIdx="1" presStyleCnt="4"/>
      <dgm:spPr/>
    </dgm:pt>
    <dgm:pt modelId="{1B858012-DABD-422D-8544-6B73E581D85D}" type="pres">
      <dgm:prSet presAssocID="{61FECFEA-1B94-440C-8EE4-3A8DA7CE6548}" presName="hierRoot2" presStyleCnt="0">
        <dgm:presLayoutVars>
          <dgm:hierBranch val="init"/>
        </dgm:presLayoutVars>
      </dgm:prSet>
      <dgm:spPr/>
    </dgm:pt>
    <dgm:pt modelId="{55283315-9EC7-43BF-9ED3-CC3C2B9E40DB}" type="pres">
      <dgm:prSet presAssocID="{61FECFEA-1B94-440C-8EE4-3A8DA7CE6548}" presName="rootComposite" presStyleCnt="0"/>
      <dgm:spPr/>
    </dgm:pt>
    <dgm:pt modelId="{27101711-361A-4333-B2B8-015565D63052}" type="pres">
      <dgm:prSet presAssocID="{61FECFEA-1B94-440C-8EE4-3A8DA7CE6548}" presName="rootText" presStyleLbl="node2" presStyleIdx="1" presStyleCnt="4">
        <dgm:presLayoutVars>
          <dgm:chPref val="3"/>
        </dgm:presLayoutVars>
      </dgm:prSet>
      <dgm:spPr/>
    </dgm:pt>
    <dgm:pt modelId="{C51C6190-CCD8-4F4F-828B-9B500577A7AE}" type="pres">
      <dgm:prSet presAssocID="{61FECFEA-1B94-440C-8EE4-3A8DA7CE6548}" presName="rootConnector" presStyleLbl="node2" presStyleIdx="1" presStyleCnt="4"/>
      <dgm:spPr/>
    </dgm:pt>
    <dgm:pt modelId="{90F3ABD5-7A07-47B6-B4A8-7B28A384881B}" type="pres">
      <dgm:prSet presAssocID="{61FECFEA-1B94-440C-8EE4-3A8DA7CE6548}" presName="hierChild4" presStyleCnt="0"/>
      <dgm:spPr/>
    </dgm:pt>
    <dgm:pt modelId="{221D1CB8-1A9E-461A-9AE2-69394FB47400}" type="pres">
      <dgm:prSet presAssocID="{61FECFEA-1B94-440C-8EE4-3A8DA7CE6548}" presName="hierChild5" presStyleCnt="0"/>
      <dgm:spPr/>
    </dgm:pt>
    <dgm:pt modelId="{9964E394-1442-4454-B299-9361B7071D58}" type="pres">
      <dgm:prSet presAssocID="{AD031171-F74D-4E72-B364-0FE1800A7B44}" presName="Name37" presStyleLbl="parChTrans1D2" presStyleIdx="2" presStyleCnt="4"/>
      <dgm:spPr/>
    </dgm:pt>
    <dgm:pt modelId="{2E25CA5D-7943-4733-9EDF-54B54FCF0B1C}" type="pres">
      <dgm:prSet presAssocID="{49E9687F-731F-464B-A965-E1704BD87410}" presName="hierRoot2" presStyleCnt="0">
        <dgm:presLayoutVars>
          <dgm:hierBranch val="init"/>
        </dgm:presLayoutVars>
      </dgm:prSet>
      <dgm:spPr/>
    </dgm:pt>
    <dgm:pt modelId="{061D8F7B-D9FB-4A4D-A46E-9BF965532AB8}" type="pres">
      <dgm:prSet presAssocID="{49E9687F-731F-464B-A965-E1704BD87410}" presName="rootComposite" presStyleCnt="0"/>
      <dgm:spPr/>
    </dgm:pt>
    <dgm:pt modelId="{1B146DAA-50FF-46EF-BDEF-A31C7081A37A}" type="pres">
      <dgm:prSet presAssocID="{49E9687F-731F-464B-A965-E1704BD87410}" presName="rootText" presStyleLbl="node2" presStyleIdx="2" presStyleCnt="4">
        <dgm:presLayoutVars>
          <dgm:chPref val="3"/>
        </dgm:presLayoutVars>
      </dgm:prSet>
      <dgm:spPr/>
    </dgm:pt>
    <dgm:pt modelId="{AADEFFD5-23E5-4899-A2B1-B4030DEFD890}" type="pres">
      <dgm:prSet presAssocID="{49E9687F-731F-464B-A965-E1704BD87410}" presName="rootConnector" presStyleLbl="node2" presStyleIdx="2" presStyleCnt="4"/>
      <dgm:spPr/>
    </dgm:pt>
    <dgm:pt modelId="{E1058A3D-82C2-450A-BE30-AA3656F1FD58}" type="pres">
      <dgm:prSet presAssocID="{49E9687F-731F-464B-A965-E1704BD87410}" presName="hierChild4" presStyleCnt="0"/>
      <dgm:spPr/>
    </dgm:pt>
    <dgm:pt modelId="{A150EED3-C9CD-4BD3-A994-43CC93D9614D}" type="pres">
      <dgm:prSet presAssocID="{69D63F86-079F-4073-AF5A-9FDE1F121FC5}" presName="Name37" presStyleLbl="parChTrans1D3" presStyleIdx="0" presStyleCnt="1"/>
      <dgm:spPr/>
    </dgm:pt>
    <dgm:pt modelId="{58B3D6E2-2C66-4820-A76A-E8506926AF39}" type="pres">
      <dgm:prSet presAssocID="{991B59BA-79A5-47F0-9181-41B03FB3F4CA}" presName="hierRoot2" presStyleCnt="0">
        <dgm:presLayoutVars>
          <dgm:hierBranch val="init"/>
        </dgm:presLayoutVars>
      </dgm:prSet>
      <dgm:spPr/>
    </dgm:pt>
    <dgm:pt modelId="{F46ED862-A220-42FE-B7C2-2D6DFD511B64}" type="pres">
      <dgm:prSet presAssocID="{991B59BA-79A5-47F0-9181-41B03FB3F4CA}" presName="rootComposite" presStyleCnt="0"/>
      <dgm:spPr/>
    </dgm:pt>
    <dgm:pt modelId="{EBDFA427-631C-4F15-8D1F-A8E5202A706D}" type="pres">
      <dgm:prSet presAssocID="{991B59BA-79A5-47F0-9181-41B03FB3F4CA}" presName="rootText" presStyleLbl="node3" presStyleIdx="0" presStyleCnt="1">
        <dgm:presLayoutVars>
          <dgm:chPref val="3"/>
        </dgm:presLayoutVars>
      </dgm:prSet>
      <dgm:spPr/>
    </dgm:pt>
    <dgm:pt modelId="{58E24B90-D5DA-4073-95D1-0F1C473324A1}" type="pres">
      <dgm:prSet presAssocID="{991B59BA-79A5-47F0-9181-41B03FB3F4CA}" presName="rootConnector" presStyleLbl="node3" presStyleIdx="0" presStyleCnt="1"/>
      <dgm:spPr/>
    </dgm:pt>
    <dgm:pt modelId="{B0A71279-D532-4640-A48A-2DF7C1B1D528}" type="pres">
      <dgm:prSet presAssocID="{991B59BA-79A5-47F0-9181-41B03FB3F4CA}" presName="hierChild4" presStyleCnt="0"/>
      <dgm:spPr/>
    </dgm:pt>
    <dgm:pt modelId="{F7D9BF9A-2128-48D8-9BCD-82A3D251B521}" type="pres">
      <dgm:prSet presAssocID="{CEE6B1E1-1724-461F-AB99-9A1FEDC86215}" presName="Name37" presStyleLbl="parChTrans1D4" presStyleIdx="0" presStyleCnt="1"/>
      <dgm:spPr/>
    </dgm:pt>
    <dgm:pt modelId="{BEC3B07B-E77D-49C4-88DC-4A035BDB8581}" type="pres">
      <dgm:prSet presAssocID="{67C31B07-F666-4803-900B-AFC8E8E17E90}" presName="hierRoot2" presStyleCnt="0">
        <dgm:presLayoutVars>
          <dgm:hierBranch val="init"/>
        </dgm:presLayoutVars>
      </dgm:prSet>
      <dgm:spPr/>
    </dgm:pt>
    <dgm:pt modelId="{82D74BB6-7F99-4CFD-8CA4-342951B0484A}" type="pres">
      <dgm:prSet presAssocID="{67C31B07-F666-4803-900B-AFC8E8E17E90}" presName="rootComposite" presStyleCnt="0"/>
      <dgm:spPr/>
    </dgm:pt>
    <dgm:pt modelId="{65565111-A1D2-4BA0-81D4-6ED5B1ABBC1F}" type="pres">
      <dgm:prSet presAssocID="{67C31B07-F666-4803-900B-AFC8E8E17E90}" presName="rootText" presStyleLbl="node4" presStyleIdx="0" presStyleCnt="1">
        <dgm:presLayoutVars>
          <dgm:chPref val="3"/>
        </dgm:presLayoutVars>
      </dgm:prSet>
      <dgm:spPr/>
    </dgm:pt>
    <dgm:pt modelId="{411D6B2F-89BA-47C4-84C6-1847300E70A7}" type="pres">
      <dgm:prSet presAssocID="{67C31B07-F666-4803-900B-AFC8E8E17E90}" presName="rootConnector" presStyleLbl="node4" presStyleIdx="0" presStyleCnt="1"/>
      <dgm:spPr/>
    </dgm:pt>
    <dgm:pt modelId="{6740D0A6-B51E-46AB-B5CF-BDA82689AC02}" type="pres">
      <dgm:prSet presAssocID="{67C31B07-F666-4803-900B-AFC8E8E17E90}" presName="hierChild4" presStyleCnt="0"/>
      <dgm:spPr/>
    </dgm:pt>
    <dgm:pt modelId="{1846F63B-93B9-4DFB-BDAD-FEC595549E0D}" type="pres">
      <dgm:prSet presAssocID="{67C31B07-F666-4803-900B-AFC8E8E17E90}" presName="hierChild5" presStyleCnt="0"/>
      <dgm:spPr/>
    </dgm:pt>
    <dgm:pt modelId="{65F78014-BF6D-43F6-B060-4019C9503F4F}" type="pres">
      <dgm:prSet presAssocID="{991B59BA-79A5-47F0-9181-41B03FB3F4CA}" presName="hierChild5" presStyleCnt="0"/>
      <dgm:spPr/>
    </dgm:pt>
    <dgm:pt modelId="{6ABF9604-402D-4B3B-9A2C-F6EFB4C80388}" type="pres">
      <dgm:prSet presAssocID="{49E9687F-731F-464B-A965-E1704BD87410}" presName="hierChild5" presStyleCnt="0"/>
      <dgm:spPr/>
    </dgm:pt>
    <dgm:pt modelId="{91EEA001-2796-4898-B5FA-32764736214C}" type="pres">
      <dgm:prSet presAssocID="{BAEC5AC3-3F35-497A-BDB4-7A05F8597BF3}" presName="Name37" presStyleLbl="parChTrans1D2" presStyleIdx="3" presStyleCnt="4"/>
      <dgm:spPr/>
    </dgm:pt>
    <dgm:pt modelId="{FE997618-BE30-4863-BACD-6307198BF7FB}" type="pres">
      <dgm:prSet presAssocID="{C7FF6B01-87AE-4DB9-8440-DD21AD628149}" presName="hierRoot2" presStyleCnt="0">
        <dgm:presLayoutVars>
          <dgm:hierBranch val="init"/>
        </dgm:presLayoutVars>
      </dgm:prSet>
      <dgm:spPr/>
    </dgm:pt>
    <dgm:pt modelId="{88FDEE99-EB3B-4971-BAD2-A36319EC4E9A}" type="pres">
      <dgm:prSet presAssocID="{C7FF6B01-87AE-4DB9-8440-DD21AD628149}" presName="rootComposite" presStyleCnt="0"/>
      <dgm:spPr/>
    </dgm:pt>
    <dgm:pt modelId="{B241628E-4185-4EA1-A536-14DC3FDF4E99}" type="pres">
      <dgm:prSet presAssocID="{C7FF6B01-87AE-4DB9-8440-DD21AD628149}" presName="rootText" presStyleLbl="node2" presStyleIdx="3" presStyleCnt="4">
        <dgm:presLayoutVars>
          <dgm:chPref val="3"/>
        </dgm:presLayoutVars>
      </dgm:prSet>
      <dgm:spPr/>
    </dgm:pt>
    <dgm:pt modelId="{D8C4FD1C-1165-40A3-AF1B-76950672417D}" type="pres">
      <dgm:prSet presAssocID="{C7FF6B01-87AE-4DB9-8440-DD21AD628149}" presName="rootConnector" presStyleLbl="node2" presStyleIdx="3" presStyleCnt="4"/>
      <dgm:spPr/>
    </dgm:pt>
    <dgm:pt modelId="{18968C8C-7997-4016-B428-A81A619DC4E4}" type="pres">
      <dgm:prSet presAssocID="{C7FF6B01-87AE-4DB9-8440-DD21AD628149}" presName="hierChild4" presStyleCnt="0"/>
      <dgm:spPr/>
    </dgm:pt>
    <dgm:pt modelId="{DC2AF54D-D2DC-45ED-B12B-8548EDC1B5AD}" type="pres">
      <dgm:prSet presAssocID="{C7FF6B01-87AE-4DB9-8440-DD21AD628149}" presName="hierChild5" presStyleCnt="0"/>
      <dgm:spPr/>
    </dgm:pt>
    <dgm:pt modelId="{607888E4-380A-40F1-8BB9-92D5CF1B133D}" type="pres">
      <dgm:prSet presAssocID="{86F6A81F-CB16-411F-958B-86E6EE34D44F}" presName="hierChild3" presStyleCnt="0"/>
      <dgm:spPr/>
    </dgm:pt>
  </dgm:ptLst>
  <dgm:cxnLst>
    <dgm:cxn modelId="{0A042C02-F43B-4A19-A633-102CDAF7F873}" srcId="{86F6A81F-CB16-411F-958B-86E6EE34D44F}" destId="{61FECFEA-1B94-440C-8EE4-3A8DA7CE6548}" srcOrd="1" destOrd="0" parTransId="{8D2441D5-E71C-4B16-91B8-52C73B55130E}" sibTransId="{190CF9EF-C7A3-4E54-A8B7-FE3BAB366EC5}"/>
    <dgm:cxn modelId="{CC5AB302-1D05-4BB1-B2CB-D9F98FBE9445}" srcId="{C6EAEA76-33B1-498D-B648-57FCF7435ABC}" destId="{86F6A81F-CB16-411F-958B-86E6EE34D44F}" srcOrd="0" destOrd="0" parTransId="{B2CAEACF-847D-401E-9C09-B957E1BDAF26}" sibTransId="{33EC78B2-C65C-4EC2-8003-929D9609C325}"/>
    <dgm:cxn modelId="{8A33FA10-B119-4073-ADE2-3F3AE0610EEC}" srcId="{49E9687F-731F-464B-A965-E1704BD87410}" destId="{991B59BA-79A5-47F0-9181-41B03FB3F4CA}" srcOrd="0" destOrd="0" parTransId="{69D63F86-079F-4073-AF5A-9FDE1F121FC5}" sibTransId="{F667A5A1-E2FC-4588-A294-7E5E3C18512C}"/>
    <dgm:cxn modelId="{F93FEB1F-F607-43B6-BBF8-86331E4E13C5}" type="presOf" srcId="{D5CAB336-652C-49BA-80C0-B37F4E8F9DF6}" destId="{2F5E2E47-A653-4A2F-97D9-D12DA8480C57}" srcOrd="0" destOrd="0" presId="urn:microsoft.com/office/officeart/2005/8/layout/orgChart1"/>
    <dgm:cxn modelId="{F995292C-CCA7-4DA2-831D-45FA46C4AE23}" type="presOf" srcId="{69D63F86-079F-4073-AF5A-9FDE1F121FC5}" destId="{A150EED3-C9CD-4BD3-A994-43CC93D9614D}" srcOrd="0" destOrd="0" presId="urn:microsoft.com/office/officeart/2005/8/layout/orgChart1"/>
    <dgm:cxn modelId="{297A3230-B523-4F9C-9926-56CD318B38C6}" type="presOf" srcId="{67C31B07-F666-4803-900B-AFC8E8E17E90}" destId="{411D6B2F-89BA-47C4-84C6-1847300E70A7}" srcOrd="1" destOrd="0" presId="urn:microsoft.com/office/officeart/2005/8/layout/orgChart1"/>
    <dgm:cxn modelId="{BE63A335-CD0C-4B45-B134-15F0A9771A73}" type="presOf" srcId="{BAEC5AC3-3F35-497A-BDB4-7A05F8597BF3}" destId="{91EEA001-2796-4898-B5FA-32764736214C}" srcOrd="0" destOrd="0" presId="urn:microsoft.com/office/officeart/2005/8/layout/orgChart1"/>
    <dgm:cxn modelId="{E795723C-D119-407E-B1FF-1DE3C805D0C4}" type="presOf" srcId="{CEE6B1E1-1724-461F-AB99-9A1FEDC86215}" destId="{F7D9BF9A-2128-48D8-9BCD-82A3D251B521}" srcOrd="0" destOrd="0" presId="urn:microsoft.com/office/officeart/2005/8/layout/orgChart1"/>
    <dgm:cxn modelId="{59F3E260-3D08-4D8F-957D-4DB36813B405}" srcId="{86F6A81F-CB16-411F-958B-86E6EE34D44F}" destId="{49E9687F-731F-464B-A965-E1704BD87410}" srcOrd="2" destOrd="0" parTransId="{AD031171-F74D-4E72-B364-0FE1800A7B44}" sibTransId="{B9A26FC7-E153-4DCA-B7D4-5BF30DD84701}"/>
    <dgm:cxn modelId="{154C6361-77B6-4B11-931B-33E2624FCCF0}" type="presOf" srcId="{991B59BA-79A5-47F0-9181-41B03FB3F4CA}" destId="{58E24B90-D5DA-4073-95D1-0F1C473324A1}" srcOrd="1" destOrd="0" presId="urn:microsoft.com/office/officeart/2005/8/layout/orgChart1"/>
    <dgm:cxn modelId="{13FC6F4F-6373-4E48-A6D8-F8260C314538}" type="presOf" srcId="{D5CAB336-652C-49BA-80C0-B37F4E8F9DF6}" destId="{3073B8E0-2AB7-4D61-9436-AD6AD4EDB1A1}" srcOrd="1" destOrd="0" presId="urn:microsoft.com/office/officeart/2005/8/layout/orgChart1"/>
    <dgm:cxn modelId="{BC898D50-7F43-4461-BDF6-E1B55D82CF54}" type="presOf" srcId="{61FECFEA-1B94-440C-8EE4-3A8DA7CE6548}" destId="{27101711-361A-4333-B2B8-015565D63052}" srcOrd="0" destOrd="0" presId="urn:microsoft.com/office/officeart/2005/8/layout/orgChart1"/>
    <dgm:cxn modelId="{DEFDE952-90E2-49BF-81F9-7007AC757CB5}" srcId="{86F6A81F-CB16-411F-958B-86E6EE34D44F}" destId="{D5CAB336-652C-49BA-80C0-B37F4E8F9DF6}" srcOrd="0" destOrd="0" parTransId="{4EBFED95-83EB-4EAA-941B-7D7B78AE4FB7}" sibTransId="{C0C29361-12EC-4D10-B7EF-7C6BC693FCBF}"/>
    <dgm:cxn modelId="{CAA7D176-DF25-4CF8-B64C-7F1498B2C053}" type="presOf" srcId="{86F6A81F-CB16-411F-958B-86E6EE34D44F}" destId="{E72A799B-FFDF-4A6C-BF5D-708F9A9291EC}" srcOrd="0" destOrd="0" presId="urn:microsoft.com/office/officeart/2005/8/layout/orgChart1"/>
    <dgm:cxn modelId="{72A80259-F64C-4949-B417-2B1D6CD8E5B8}" type="presOf" srcId="{67C31B07-F666-4803-900B-AFC8E8E17E90}" destId="{65565111-A1D2-4BA0-81D4-6ED5B1ABBC1F}" srcOrd="0" destOrd="0" presId="urn:microsoft.com/office/officeart/2005/8/layout/orgChart1"/>
    <dgm:cxn modelId="{1F73937B-AEC0-449C-9A82-C6B2DF31AB33}" type="presOf" srcId="{61FECFEA-1B94-440C-8EE4-3A8DA7CE6548}" destId="{C51C6190-CCD8-4F4F-828B-9B500577A7AE}" srcOrd="1" destOrd="0" presId="urn:microsoft.com/office/officeart/2005/8/layout/orgChart1"/>
    <dgm:cxn modelId="{E44DF896-C92E-4053-B403-5E287F57CCDB}" type="presOf" srcId="{4EBFED95-83EB-4EAA-941B-7D7B78AE4FB7}" destId="{6FF4167D-B190-4DFE-8F14-D89C0C376C73}" srcOrd="0" destOrd="0" presId="urn:microsoft.com/office/officeart/2005/8/layout/orgChart1"/>
    <dgm:cxn modelId="{D0B6B4A0-85CB-400E-B17D-852A08EB3BFA}" type="presOf" srcId="{C6EAEA76-33B1-498D-B648-57FCF7435ABC}" destId="{A8869B48-7C24-4557-96FC-761A25B4F403}" srcOrd="0" destOrd="0" presId="urn:microsoft.com/office/officeart/2005/8/layout/orgChart1"/>
    <dgm:cxn modelId="{D3447EB0-F089-40A8-97FD-BE15AFCC5773}" srcId="{86F6A81F-CB16-411F-958B-86E6EE34D44F}" destId="{C7FF6B01-87AE-4DB9-8440-DD21AD628149}" srcOrd="3" destOrd="0" parTransId="{BAEC5AC3-3F35-497A-BDB4-7A05F8597BF3}" sibTransId="{431D93D1-6E58-42DB-9C00-E7D59A840B74}"/>
    <dgm:cxn modelId="{CAFB1DCC-4D64-4AB1-924C-C65F6F853E2F}" type="presOf" srcId="{8D2441D5-E71C-4B16-91B8-52C73B55130E}" destId="{E1F2C846-690A-4808-8337-6AF33C07F0AF}" srcOrd="0" destOrd="0" presId="urn:microsoft.com/office/officeart/2005/8/layout/orgChart1"/>
    <dgm:cxn modelId="{A80E67CF-12B5-49CA-93DF-299EA858AE6A}" type="presOf" srcId="{C7FF6B01-87AE-4DB9-8440-DD21AD628149}" destId="{D8C4FD1C-1165-40A3-AF1B-76950672417D}" srcOrd="1" destOrd="0" presId="urn:microsoft.com/office/officeart/2005/8/layout/orgChart1"/>
    <dgm:cxn modelId="{702F67CF-30EB-42E6-A7C0-8788F4BC0ECC}" type="presOf" srcId="{AD031171-F74D-4E72-B364-0FE1800A7B44}" destId="{9964E394-1442-4454-B299-9361B7071D58}" srcOrd="0" destOrd="0" presId="urn:microsoft.com/office/officeart/2005/8/layout/orgChart1"/>
    <dgm:cxn modelId="{538F89E0-5A39-48CD-84A4-E6B0EBA95BE2}" srcId="{991B59BA-79A5-47F0-9181-41B03FB3F4CA}" destId="{67C31B07-F666-4803-900B-AFC8E8E17E90}" srcOrd="0" destOrd="0" parTransId="{CEE6B1E1-1724-461F-AB99-9A1FEDC86215}" sibTransId="{23A69BB1-9594-46DC-9C80-76CEECB5EC3D}"/>
    <dgm:cxn modelId="{9FA4F8E1-89DB-4F92-B0DC-51FDD7AF9C8D}" type="presOf" srcId="{49E9687F-731F-464B-A965-E1704BD87410}" destId="{1B146DAA-50FF-46EF-BDEF-A31C7081A37A}" srcOrd="0" destOrd="0" presId="urn:microsoft.com/office/officeart/2005/8/layout/orgChart1"/>
    <dgm:cxn modelId="{2270E6E3-EAAA-4336-9BEE-306334A91246}" type="presOf" srcId="{C7FF6B01-87AE-4DB9-8440-DD21AD628149}" destId="{B241628E-4185-4EA1-A536-14DC3FDF4E99}" srcOrd="0" destOrd="0" presId="urn:microsoft.com/office/officeart/2005/8/layout/orgChart1"/>
    <dgm:cxn modelId="{3EFA19EE-E600-4DCF-A910-8336F78D3858}" type="presOf" srcId="{86F6A81F-CB16-411F-958B-86E6EE34D44F}" destId="{F81D766C-1B9E-43EF-B8F9-E264EF5FC890}" srcOrd="1" destOrd="0" presId="urn:microsoft.com/office/officeart/2005/8/layout/orgChart1"/>
    <dgm:cxn modelId="{273598FD-BFDC-4E52-8AE0-B193AAAA45EE}" type="presOf" srcId="{49E9687F-731F-464B-A965-E1704BD87410}" destId="{AADEFFD5-23E5-4899-A2B1-B4030DEFD890}" srcOrd="1" destOrd="0" presId="urn:microsoft.com/office/officeart/2005/8/layout/orgChart1"/>
    <dgm:cxn modelId="{7C9CBEFD-2DD9-4914-9198-5BD572073C25}" type="presOf" srcId="{991B59BA-79A5-47F0-9181-41B03FB3F4CA}" destId="{EBDFA427-631C-4F15-8D1F-A8E5202A706D}" srcOrd="0" destOrd="0" presId="urn:microsoft.com/office/officeart/2005/8/layout/orgChart1"/>
    <dgm:cxn modelId="{06679474-2F1F-441A-BF47-1480A8F2EA04}" type="presParOf" srcId="{A8869B48-7C24-4557-96FC-761A25B4F403}" destId="{84C0B30E-23D7-4A43-BD22-2D144A90D962}" srcOrd="0" destOrd="0" presId="urn:microsoft.com/office/officeart/2005/8/layout/orgChart1"/>
    <dgm:cxn modelId="{C7713964-B02B-4DBF-BF62-CF48635D9745}" type="presParOf" srcId="{84C0B30E-23D7-4A43-BD22-2D144A90D962}" destId="{13494E7B-099A-443E-BCA8-6E7CB147AF3D}" srcOrd="0" destOrd="0" presId="urn:microsoft.com/office/officeart/2005/8/layout/orgChart1"/>
    <dgm:cxn modelId="{9C2B3AF7-5A92-43BD-862A-C9072DFE8CE7}" type="presParOf" srcId="{13494E7B-099A-443E-BCA8-6E7CB147AF3D}" destId="{E72A799B-FFDF-4A6C-BF5D-708F9A9291EC}" srcOrd="0" destOrd="0" presId="urn:microsoft.com/office/officeart/2005/8/layout/orgChart1"/>
    <dgm:cxn modelId="{AB2E50DB-C393-4FB3-A3BA-2128C790CE5D}" type="presParOf" srcId="{13494E7B-099A-443E-BCA8-6E7CB147AF3D}" destId="{F81D766C-1B9E-43EF-B8F9-E264EF5FC890}" srcOrd="1" destOrd="0" presId="urn:microsoft.com/office/officeart/2005/8/layout/orgChart1"/>
    <dgm:cxn modelId="{8E057A7D-AC64-42F3-9F14-236ECCE1752B}" type="presParOf" srcId="{84C0B30E-23D7-4A43-BD22-2D144A90D962}" destId="{7BA8B0E5-6448-454C-B8AB-D6E0597D7458}" srcOrd="1" destOrd="0" presId="urn:microsoft.com/office/officeart/2005/8/layout/orgChart1"/>
    <dgm:cxn modelId="{57E258A2-A331-4267-BC19-F5CBB00E1F5A}" type="presParOf" srcId="{7BA8B0E5-6448-454C-B8AB-D6E0597D7458}" destId="{6FF4167D-B190-4DFE-8F14-D89C0C376C73}" srcOrd="0" destOrd="0" presId="urn:microsoft.com/office/officeart/2005/8/layout/orgChart1"/>
    <dgm:cxn modelId="{9BB0E4F7-6CF0-4523-87D0-18D1A439802C}" type="presParOf" srcId="{7BA8B0E5-6448-454C-B8AB-D6E0597D7458}" destId="{9ADB7236-3779-40AC-B8F2-1A11281DE548}" srcOrd="1" destOrd="0" presId="urn:microsoft.com/office/officeart/2005/8/layout/orgChart1"/>
    <dgm:cxn modelId="{7B6074D8-2B2E-4E39-A621-1CC59BE74EE8}" type="presParOf" srcId="{9ADB7236-3779-40AC-B8F2-1A11281DE548}" destId="{D5063B27-5204-4BC8-B014-8C4B6FE7A407}" srcOrd="0" destOrd="0" presId="urn:microsoft.com/office/officeart/2005/8/layout/orgChart1"/>
    <dgm:cxn modelId="{602AB502-836F-4C94-9884-9856C8BE3C46}" type="presParOf" srcId="{D5063B27-5204-4BC8-B014-8C4B6FE7A407}" destId="{2F5E2E47-A653-4A2F-97D9-D12DA8480C57}" srcOrd="0" destOrd="0" presId="urn:microsoft.com/office/officeart/2005/8/layout/orgChart1"/>
    <dgm:cxn modelId="{E97F3232-3E0B-4D82-8AD5-DC9BC7AF474C}" type="presParOf" srcId="{D5063B27-5204-4BC8-B014-8C4B6FE7A407}" destId="{3073B8E0-2AB7-4D61-9436-AD6AD4EDB1A1}" srcOrd="1" destOrd="0" presId="urn:microsoft.com/office/officeart/2005/8/layout/orgChart1"/>
    <dgm:cxn modelId="{911334D9-1078-4B70-9FD4-659E20AB62E4}" type="presParOf" srcId="{9ADB7236-3779-40AC-B8F2-1A11281DE548}" destId="{50FE1D09-D1AC-4B73-AC44-13C0A3B7F100}" srcOrd="1" destOrd="0" presId="urn:microsoft.com/office/officeart/2005/8/layout/orgChart1"/>
    <dgm:cxn modelId="{5D4D24EE-0BB8-41D8-B974-97853C3CBED7}" type="presParOf" srcId="{9ADB7236-3779-40AC-B8F2-1A11281DE548}" destId="{01342A0A-80D4-4AA7-AD41-205FF38D1028}" srcOrd="2" destOrd="0" presId="urn:microsoft.com/office/officeart/2005/8/layout/orgChart1"/>
    <dgm:cxn modelId="{0E27CC52-7BF3-4CF6-8889-2D29D745F68A}" type="presParOf" srcId="{7BA8B0E5-6448-454C-B8AB-D6E0597D7458}" destId="{E1F2C846-690A-4808-8337-6AF33C07F0AF}" srcOrd="2" destOrd="0" presId="urn:microsoft.com/office/officeart/2005/8/layout/orgChart1"/>
    <dgm:cxn modelId="{99E8F151-3EEE-4476-BD62-75AE1670CAE1}" type="presParOf" srcId="{7BA8B0E5-6448-454C-B8AB-D6E0597D7458}" destId="{1B858012-DABD-422D-8544-6B73E581D85D}" srcOrd="3" destOrd="0" presId="urn:microsoft.com/office/officeart/2005/8/layout/orgChart1"/>
    <dgm:cxn modelId="{4CDEAC4A-1939-4EF1-8A93-FDB4A472D41C}" type="presParOf" srcId="{1B858012-DABD-422D-8544-6B73E581D85D}" destId="{55283315-9EC7-43BF-9ED3-CC3C2B9E40DB}" srcOrd="0" destOrd="0" presId="urn:microsoft.com/office/officeart/2005/8/layout/orgChart1"/>
    <dgm:cxn modelId="{AF9980B8-626B-4CCE-B9A4-46A588B8DC2A}" type="presParOf" srcId="{55283315-9EC7-43BF-9ED3-CC3C2B9E40DB}" destId="{27101711-361A-4333-B2B8-015565D63052}" srcOrd="0" destOrd="0" presId="urn:microsoft.com/office/officeart/2005/8/layout/orgChart1"/>
    <dgm:cxn modelId="{6DD570A7-25A9-4CCA-95AA-61BE65927A5B}" type="presParOf" srcId="{55283315-9EC7-43BF-9ED3-CC3C2B9E40DB}" destId="{C51C6190-CCD8-4F4F-828B-9B500577A7AE}" srcOrd="1" destOrd="0" presId="urn:microsoft.com/office/officeart/2005/8/layout/orgChart1"/>
    <dgm:cxn modelId="{81E18925-7275-490B-86F5-DC96C9E06D18}" type="presParOf" srcId="{1B858012-DABD-422D-8544-6B73E581D85D}" destId="{90F3ABD5-7A07-47B6-B4A8-7B28A384881B}" srcOrd="1" destOrd="0" presId="urn:microsoft.com/office/officeart/2005/8/layout/orgChart1"/>
    <dgm:cxn modelId="{F77B2304-4319-4756-84B5-495278B499F8}" type="presParOf" srcId="{1B858012-DABD-422D-8544-6B73E581D85D}" destId="{221D1CB8-1A9E-461A-9AE2-69394FB47400}" srcOrd="2" destOrd="0" presId="urn:microsoft.com/office/officeart/2005/8/layout/orgChart1"/>
    <dgm:cxn modelId="{5D710EA2-9B10-456E-9376-5D3119DC6242}" type="presParOf" srcId="{7BA8B0E5-6448-454C-B8AB-D6E0597D7458}" destId="{9964E394-1442-4454-B299-9361B7071D58}" srcOrd="4" destOrd="0" presId="urn:microsoft.com/office/officeart/2005/8/layout/orgChart1"/>
    <dgm:cxn modelId="{6731DECC-43C6-486D-837E-EE7C83719B4C}" type="presParOf" srcId="{7BA8B0E5-6448-454C-B8AB-D6E0597D7458}" destId="{2E25CA5D-7943-4733-9EDF-54B54FCF0B1C}" srcOrd="5" destOrd="0" presId="urn:microsoft.com/office/officeart/2005/8/layout/orgChart1"/>
    <dgm:cxn modelId="{C84171C5-89A4-46A2-9F9F-372C8DD62C51}" type="presParOf" srcId="{2E25CA5D-7943-4733-9EDF-54B54FCF0B1C}" destId="{061D8F7B-D9FB-4A4D-A46E-9BF965532AB8}" srcOrd="0" destOrd="0" presId="urn:microsoft.com/office/officeart/2005/8/layout/orgChart1"/>
    <dgm:cxn modelId="{194226B9-1C1A-48D2-8777-6945C3C0CAAF}" type="presParOf" srcId="{061D8F7B-D9FB-4A4D-A46E-9BF965532AB8}" destId="{1B146DAA-50FF-46EF-BDEF-A31C7081A37A}" srcOrd="0" destOrd="0" presId="urn:microsoft.com/office/officeart/2005/8/layout/orgChart1"/>
    <dgm:cxn modelId="{C31D93C0-D318-446E-B4E4-185CE57791EA}" type="presParOf" srcId="{061D8F7B-D9FB-4A4D-A46E-9BF965532AB8}" destId="{AADEFFD5-23E5-4899-A2B1-B4030DEFD890}" srcOrd="1" destOrd="0" presId="urn:microsoft.com/office/officeart/2005/8/layout/orgChart1"/>
    <dgm:cxn modelId="{E39664A7-DEA6-4621-A312-5DB5694FFF80}" type="presParOf" srcId="{2E25CA5D-7943-4733-9EDF-54B54FCF0B1C}" destId="{E1058A3D-82C2-450A-BE30-AA3656F1FD58}" srcOrd="1" destOrd="0" presId="urn:microsoft.com/office/officeart/2005/8/layout/orgChart1"/>
    <dgm:cxn modelId="{73C12521-D02D-40E8-97E4-7A83D353CA94}" type="presParOf" srcId="{E1058A3D-82C2-450A-BE30-AA3656F1FD58}" destId="{A150EED3-C9CD-4BD3-A994-43CC93D9614D}" srcOrd="0" destOrd="0" presId="urn:microsoft.com/office/officeart/2005/8/layout/orgChart1"/>
    <dgm:cxn modelId="{79160E4E-BA0B-4EFB-BD13-11C884294E54}" type="presParOf" srcId="{E1058A3D-82C2-450A-BE30-AA3656F1FD58}" destId="{58B3D6E2-2C66-4820-A76A-E8506926AF39}" srcOrd="1" destOrd="0" presId="urn:microsoft.com/office/officeart/2005/8/layout/orgChart1"/>
    <dgm:cxn modelId="{37958ACA-6538-4503-A3E8-301DDB13452C}" type="presParOf" srcId="{58B3D6E2-2C66-4820-A76A-E8506926AF39}" destId="{F46ED862-A220-42FE-B7C2-2D6DFD511B64}" srcOrd="0" destOrd="0" presId="urn:microsoft.com/office/officeart/2005/8/layout/orgChart1"/>
    <dgm:cxn modelId="{B91C8E46-B93C-4483-81F0-395D63B96492}" type="presParOf" srcId="{F46ED862-A220-42FE-B7C2-2D6DFD511B64}" destId="{EBDFA427-631C-4F15-8D1F-A8E5202A706D}" srcOrd="0" destOrd="0" presId="urn:microsoft.com/office/officeart/2005/8/layout/orgChart1"/>
    <dgm:cxn modelId="{7828DCF3-BBC4-4D95-BDB5-8AC2A82835DA}" type="presParOf" srcId="{F46ED862-A220-42FE-B7C2-2D6DFD511B64}" destId="{58E24B90-D5DA-4073-95D1-0F1C473324A1}" srcOrd="1" destOrd="0" presId="urn:microsoft.com/office/officeart/2005/8/layout/orgChart1"/>
    <dgm:cxn modelId="{37994AB8-173D-4CA3-A077-F5CFE6D33483}" type="presParOf" srcId="{58B3D6E2-2C66-4820-A76A-E8506926AF39}" destId="{B0A71279-D532-4640-A48A-2DF7C1B1D528}" srcOrd="1" destOrd="0" presId="urn:microsoft.com/office/officeart/2005/8/layout/orgChart1"/>
    <dgm:cxn modelId="{C13D715B-F702-41C6-A3DA-B770AD37EA2E}" type="presParOf" srcId="{B0A71279-D532-4640-A48A-2DF7C1B1D528}" destId="{F7D9BF9A-2128-48D8-9BCD-82A3D251B521}" srcOrd="0" destOrd="0" presId="urn:microsoft.com/office/officeart/2005/8/layout/orgChart1"/>
    <dgm:cxn modelId="{E6588044-A6F8-422C-9BE4-2138CB203D10}" type="presParOf" srcId="{B0A71279-D532-4640-A48A-2DF7C1B1D528}" destId="{BEC3B07B-E77D-49C4-88DC-4A035BDB8581}" srcOrd="1" destOrd="0" presId="urn:microsoft.com/office/officeart/2005/8/layout/orgChart1"/>
    <dgm:cxn modelId="{0F5A59A8-4BCE-42A7-B17D-4AC52E2E8654}" type="presParOf" srcId="{BEC3B07B-E77D-49C4-88DC-4A035BDB8581}" destId="{82D74BB6-7F99-4CFD-8CA4-342951B0484A}" srcOrd="0" destOrd="0" presId="urn:microsoft.com/office/officeart/2005/8/layout/orgChart1"/>
    <dgm:cxn modelId="{2237A4B5-1808-45C5-AA28-688C5FACF90C}" type="presParOf" srcId="{82D74BB6-7F99-4CFD-8CA4-342951B0484A}" destId="{65565111-A1D2-4BA0-81D4-6ED5B1ABBC1F}" srcOrd="0" destOrd="0" presId="urn:microsoft.com/office/officeart/2005/8/layout/orgChart1"/>
    <dgm:cxn modelId="{BB57B3E9-8F15-4F9B-8092-3DD27AAED5F0}" type="presParOf" srcId="{82D74BB6-7F99-4CFD-8CA4-342951B0484A}" destId="{411D6B2F-89BA-47C4-84C6-1847300E70A7}" srcOrd="1" destOrd="0" presId="urn:microsoft.com/office/officeart/2005/8/layout/orgChart1"/>
    <dgm:cxn modelId="{7CCAD800-33C5-4981-AC16-C06CCA4C4B25}" type="presParOf" srcId="{BEC3B07B-E77D-49C4-88DC-4A035BDB8581}" destId="{6740D0A6-B51E-46AB-B5CF-BDA82689AC02}" srcOrd="1" destOrd="0" presId="urn:microsoft.com/office/officeart/2005/8/layout/orgChart1"/>
    <dgm:cxn modelId="{4E53B3C9-6A26-4E4D-A593-10CF1680BA9C}" type="presParOf" srcId="{BEC3B07B-E77D-49C4-88DC-4A035BDB8581}" destId="{1846F63B-93B9-4DFB-BDAD-FEC595549E0D}" srcOrd="2" destOrd="0" presId="urn:microsoft.com/office/officeart/2005/8/layout/orgChart1"/>
    <dgm:cxn modelId="{74E609F4-7B1B-49C6-8E77-3F4A89A824DE}" type="presParOf" srcId="{58B3D6E2-2C66-4820-A76A-E8506926AF39}" destId="{65F78014-BF6D-43F6-B060-4019C9503F4F}" srcOrd="2" destOrd="0" presId="urn:microsoft.com/office/officeart/2005/8/layout/orgChart1"/>
    <dgm:cxn modelId="{2FD54D27-F363-4F99-AE1B-411F92D9506E}" type="presParOf" srcId="{2E25CA5D-7943-4733-9EDF-54B54FCF0B1C}" destId="{6ABF9604-402D-4B3B-9A2C-F6EFB4C80388}" srcOrd="2" destOrd="0" presId="urn:microsoft.com/office/officeart/2005/8/layout/orgChart1"/>
    <dgm:cxn modelId="{BE09B2F2-7E72-466C-9311-1A56D7459D00}" type="presParOf" srcId="{7BA8B0E5-6448-454C-B8AB-D6E0597D7458}" destId="{91EEA001-2796-4898-B5FA-32764736214C}" srcOrd="6" destOrd="0" presId="urn:microsoft.com/office/officeart/2005/8/layout/orgChart1"/>
    <dgm:cxn modelId="{E13138A1-D174-4769-9074-1388691051E1}" type="presParOf" srcId="{7BA8B0E5-6448-454C-B8AB-D6E0597D7458}" destId="{FE997618-BE30-4863-BACD-6307198BF7FB}" srcOrd="7" destOrd="0" presId="urn:microsoft.com/office/officeart/2005/8/layout/orgChart1"/>
    <dgm:cxn modelId="{D8E14244-E44C-4ACF-B034-E52D1C59C283}" type="presParOf" srcId="{FE997618-BE30-4863-BACD-6307198BF7FB}" destId="{88FDEE99-EB3B-4971-BAD2-A36319EC4E9A}" srcOrd="0" destOrd="0" presId="urn:microsoft.com/office/officeart/2005/8/layout/orgChart1"/>
    <dgm:cxn modelId="{ADFF42B1-CE8A-494F-B71A-743EC744DC73}" type="presParOf" srcId="{88FDEE99-EB3B-4971-BAD2-A36319EC4E9A}" destId="{B241628E-4185-4EA1-A536-14DC3FDF4E99}" srcOrd="0" destOrd="0" presId="urn:microsoft.com/office/officeart/2005/8/layout/orgChart1"/>
    <dgm:cxn modelId="{E95F0EFA-7560-43ED-91C1-D7316C275C54}" type="presParOf" srcId="{88FDEE99-EB3B-4971-BAD2-A36319EC4E9A}" destId="{D8C4FD1C-1165-40A3-AF1B-76950672417D}" srcOrd="1" destOrd="0" presId="urn:microsoft.com/office/officeart/2005/8/layout/orgChart1"/>
    <dgm:cxn modelId="{93602525-02DF-4075-A72B-2A8E2AAA0C88}" type="presParOf" srcId="{FE997618-BE30-4863-BACD-6307198BF7FB}" destId="{18968C8C-7997-4016-B428-A81A619DC4E4}" srcOrd="1" destOrd="0" presId="urn:microsoft.com/office/officeart/2005/8/layout/orgChart1"/>
    <dgm:cxn modelId="{A9A7DA71-0BBA-46FA-A10E-91FFA5792638}" type="presParOf" srcId="{FE997618-BE30-4863-BACD-6307198BF7FB}" destId="{DC2AF54D-D2DC-45ED-B12B-8548EDC1B5AD}" srcOrd="2" destOrd="0" presId="urn:microsoft.com/office/officeart/2005/8/layout/orgChart1"/>
    <dgm:cxn modelId="{03EB845C-4EB8-43ED-B93D-16D7CD4DC24B}" type="presParOf" srcId="{84C0B30E-23D7-4A43-BD22-2D144A90D962}" destId="{607888E4-380A-40F1-8BB9-92D5CF1B13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EA001-2796-4898-B5FA-32764736214C}">
      <dsp:nvSpPr>
        <dsp:cNvPr id="0" name=""/>
        <dsp:cNvSpPr/>
      </dsp:nvSpPr>
      <dsp:spPr>
        <a:xfrm>
          <a:off x="3048000" y="960056"/>
          <a:ext cx="2387212" cy="276206"/>
        </a:xfrm>
        <a:custGeom>
          <a:avLst/>
          <a:gdLst/>
          <a:ahLst/>
          <a:cxnLst/>
          <a:rect l="0" t="0" r="0" b="0"/>
          <a:pathLst>
            <a:path>
              <a:moveTo>
                <a:pt x="0" y="0"/>
              </a:moveTo>
              <a:lnTo>
                <a:pt x="0" y="138103"/>
              </a:lnTo>
              <a:lnTo>
                <a:pt x="2387212" y="138103"/>
              </a:lnTo>
              <a:lnTo>
                <a:pt x="2387212" y="2762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9BF9A-2128-48D8-9BCD-82A3D251B521}">
      <dsp:nvSpPr>
        <dsp:cNvPr id="0" name=""/>
        <dsp:cNvSpPr/>
      </dsp:nvSpPr>
      <dsp:spPr>
        <a:xfrm>
          <a:off x="3317630" y="2827737"/>
          <a:ext cx="197290" cy="605023"/>
        </a:xfrm>
        <a:custGeom>
          <a:avLst/>
          <a:gdLst/>
          <a:ahLst/>
          <a:cxnLst/>
          <a:rect l="0" t="0" r="0" b="0"/>
          <a:pathLst>
            <a:path>
              <a:moveTo>
                <a:pt x="0" y="0"/>
              </a:moveTo>
              <a:lnTo>
                <a:pt x="0" y="605023"/>
              </a:lnTo>
              <a:lnTo>
                <a:pt x="197290" y="6050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0EED3-C9CD-4BD3-A994-43CC93D9614D}">
      <dsp:nvSpPr>
        <dsp:cNvPr id="0" name=""/>
        <dsp:cNvSpPr/>
      </dsp:nvSpPr>
      <dsp:spPr>
        <a:xfrm>
          <a:off x="3798017" y="1893896"/>
          <a:ext cx="91440" cy="276206"/>
        </a:xfrm>
        <a:custGeom>
          <a:avLst/>
          <a:gdLst/>
          <a:ahLst/>
          <a:cxnLst/>
          <a:rect l="0" t="0" r="0" b="0"/>
          <a:pathLst>
            <a:path>
              <a:moveTo>
                <a:pt x="45720" y="0"/>
              </a:moveTo>
              <a:lnTo>
                <a:pt x="45720" y="2762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4E394-1442-4454-B299-9361B7071D58}">
      <dsp:nvSpPr>
        <dsp:cNvPr id="0" name=""/>
        <dsp:cNvSpPr/>
      </dsp:nvSpPr>
      <dsp:spPr>
        <a:xfrm>
          <a:off x="3048000" y="960056"/>
          <a:ext cx="795737" cy="276206"/>
        </a:xfrm>
        <a:custGeom>
          <a:avLst/>
          <a:gdLst/>
          <a:ahLst/>
          <a:cxnLst/>
          <a:rect l="0" t="0" r="0" b="0"/>
          <a:pathLst>
            <a:path>
              <a:moveTo>
                <a:pt x="0" y="0"/>
              </a:moveTo>
              <a:lnTo>
                <a:pt x="0" y="138103"/>
              </a:lnTo>
              <a:lnTo>
                <a:pt x="795737" y="138103"/>
              </a:lnTo>
              <a:lnTo>
                <a:pt x="795737" y="2762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2C846-690A-4808-8337-6AF33C07F0AF}">
      <dsp:nvSpPr>
        <dsp:cNvPr id="0" name=""/>
        <dsp:cNvSpPr/>
      </dsp:nvSpPr>
      <dsp:spPr>
        <a:xfrm>
          <a:off x="2252262" y="960056"/>
          <a:ext cx="795737" cy="276206"/>
        </a:xfrm>
        <a:custGeom>
          <a:avLst/>
          <a:gdLst/>
          <a:ahLst/>
          <a:cxnLst/>
          <a:rect l="0" t="0" r="0" b="0"/>
          <a:pathLst>
            <a:path>
              <a:moveTo>
                <a:pt x="795737" y="0"/>
              </a:moveTo>
              <a:lnTo>
                <a:pt x="795737" y="138103"/>
              </a:lnTo>
              <a:lnTo>
                <a:pt x="0" y="138103"/>
              </a:lnTo>
              <a:lnTo>
                <a:pt x="0" y="2762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F4167D-B190-4DFE-8F14-D89C0C376C73}">
      <dsp:nvSpPr>
        <dsp:cNvPr id="0" name=""/>
        <dsp:cNvSpPr/>
      </dsp:nvSpPr>
      <dsp:spPr>
        <a:xfrm>
          <a:off x="660787" y="960056"/>
          <a:ext cx="2387212" cy="276206"/>
        </a:xfrm>
        <a:custGeom>
          <a:avLst/>
          <a:gdLst/>
          <a:ahLst/>
          <a:cxnLst/>
          <a:rect l="0" t="0" r="0" b="0"/>
          <a:pathLst>
            <a:path>
              <a:moveTo>
                <a:pt x="2387212" y="0"/>
              </a:moveTo>
              <a:lnTo>
                <a:pt x="2387212" y="138103"/>
              </a:lnTo>
              <a:lnTo>
                <a:pt x="0" y="138103"/>
              </a:lnTo>
              <a:lnTo>
                <a:pt x="0" y="2762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2A799B-FFDF-4A6C-BF5D-708F9A9291EC}">
      <dsp:nvSpPr>
        <dsp:cNvPr id="0" name=""/>
        <dsp:cNvSpPr/>
      </dsp:nvSpPr>
      <dsp:spPr>
        <a:xfrm>
          <a:off x="2390365" y="302421"/>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l-SI" sz="1200" kern="1200" dirty="0"/>
            <a:t>MEDICINSKA ETIKA</a:t>
          </a:r>
        </a:p>
      </dsp:txBody>
      <dsp:txXfrm>
        <a:off x="2390365" y="302421"/>
        <a:ext cx="1315268" cy="657634"/>
      </dsp:txXfrm>
    </dsp:sp>
    <dsp:sp modelId="{2F5E2E47-A653-4A2F-97D9-D12DA8480C57}">
      <dsp:nvSpPr>
        <dsp:cNvPr id="0" name=""/>
        <dsp:cNvSpPr/>
      </dsp:nvSpPr>
      <dsp:spPr>
        <a:xfrm>
          <a:off x="3153" y="1236262"/>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l-SI" sz="1200" kern="1200" dirty="0"/>
            <a:t>KLINIČNA ETIKA</a:t>
          </a:r>
        </a:p>
      </dsp:txBody>
      <dsp:txXfrm>
        <a:off x="3153" y="1236262"/>
        <a:ext cx="1315268" cy="657634"/>
      </dsp:txXfrm>
    </dsp:sp>
    <dsp:sp modelId="{27101711-361A-4333-B2B8-015565D63052}">
      <dsp:nvSpPr>
        <dsp:cNvPr id="0" name=""/>
        <dsp:cNvSpPr/>
      </dsp:nvSpPr>
      <dsp:spPr>
        <a:xfrm>
          <a:off x="1594628" y="1236262"/>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l-SI" sz="1200" kern="1200" dirty="0"/>
            <a:t>RAZISKOVALNA ETIKA</a:t>
          </a:r>
        </a:p>
      </dsp:txBody>
      <dsp:txXfrm>
        <a:off x="1594628" y="1236262"/>
        <a:ext cx="1315268" cy="657634"/>
      </dsp:txXfrm>
    </dsp:sp>
    <dsp:sp modelId="{1B146DAA-50FF-46EF-BDEF-A31C7081A37A}">
      <dsp:nvSpPr>
        <dsp:cNvPr id="0" name=""/>
        <dsp:cNvSpPr/>
      </dsp:nvSpPr>
      <dsp:spPr>
        <a:xfrm>
          <a:off x="3186103" y="1236262"/>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l-SI" sz="1200" kern="1200" dirty="0"/>
            <a:t>PROFESIONALNA ETIKA</a:t>
          </a:r>
        </a:p>
      </dsp:txBody>
      <dsp:txXfrm>
        <a:off x="3186103" y="1236262"/>
        <a:ext cx="1315268" cy="657634"/>
      </dsp:txXfrm>
    </dsp:sp>
    <dsp:sp modelId="{EBDFA427-631C-4F15-8D1F-A8E5202A706D}">
      <dsp:nvSpPr>
        <dsp:cNvPr id="0" name=""/>
        <dsp:cNvSpPr/>
      </dsp:nvSpPr>
      <dsp:spPr>
        <a:xfrm>
          <a:off x="3186103" y="2170103"/>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l-SI" sz="1200" kern="1200" dirty="0"/>
            <a:t>ZDRAVNIŠKA ETIKA</a:t>
          </a:r>
        </a:p>
      </dsp:txBody>
      <dsp:txXfrm>
        <a:off x="3186103" y="2170103"/>
        <a:ext cx="1315268" cy="657634"/>
      </dsp:txXfrm>
    </dsp:sp>
    <dsp:sp modelId="{65565111-A1D2-4BA0-81D4-6ED5B1ABBC1F}">
      <dsp:nvSpPr>
        <dsp:cNvPr id="0" name=""/>
        <dsp:cNvSpPr/>
      </dsp:nvSpPr>
      <dsp:spPr>
        <a:xfrm>
          <a:off x="3514920" y="3103943"/>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l-SI" sz="1200" kern="1200" dirty="0"/>
            <a:t>KODEKS ZDRAVNIŠKE ETIKE</a:t>
          </a:r>
        </a:p>
      </dsp:txBody>
      <dsp:txXfrm>
        <a:off x="3514920" y="3103943"/>
        <a:ext cx="1315268" cy="657634"/>
      </dsp:txXfrm>
    </dsp:sp>
    <dsp:sp modelId="{B241628E-4185-4EA1-A536-14DC3FDF4E99}">
      <dsp:nvSpPr>
        <dsp:cNvPr id="0" name=""/>
        <dsp:cNvSpPr/>
      </dsp:nvSpPr>
      <dsp:spPr>
        <a:xfrm>
          <a:off x="4777578" y="1236262"/>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l-SI" sz="1200" kern="1200" dirty="0"/>
            <a:t>ETIKA ZDRAVSTVENE POLITIKE</a:t>
          </a:r>
        </a:p>
      </dsp:txBody>
      <dsp:txXfrm>
        <a:off x="4777578" y="1236262"/>
        <a:ext cx="1315268" cy="6576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6"/>
        <p:cNvGrpSpPr/>
        <p:nvPr/>
      </p:nvGrpSpPr>
      <p:grpSpPr>
        <a:xfrm>
          <a:off x="0" y="0"/>
          <a:ext cx="0" cy="0"/>
          <a:chOff x="0" y="0"/>
          <a:chExt cx="0" cy="0"/>
        </a:xfrm>
      </p:grpSpPr>
      <p:sp>
        <p:nvSpPr>
          <p:cNvPr id="3537" name="Google Shape;35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8" name="Google Shape;35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76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5"/>
        <p:cNvGrpSpPr/>
        <p:nvPr/>
      </p:nvGrpSpPr>
      <p:grpSpPr>
        <a:xfrm>
          <a:off x="0" y="0"/>
          <a:ext cx="0" cy="0"/>
          <a:chOff x="0" y="0"/>
          <a:chExt cx="0" cy="0"/>
        </a:xfrm>
      </p:grpSpPr>
      <p:sp>
        <p:nvSpPr>
          <p:cNvPr id="3626" name="Google Shape;3626;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7" name="Google Shape;3627;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43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9"/>
        <p:cNvGrpSpPr/>
        <p:nvPr/>
      </p:nvGrpSpPr>
      <p:grpSpPr>
        <a:xfrm>
          <a:off x="0" y="0"/>
          <a:ext cx="0" cy="0"/>
          <a:chOff x="0" y="0"/>
          <a:chExt cx="0" cy="0"/>
        </a:xfrm>
      </p:grpSpPr>
      <p:sp>
        <p:nvSpPr>
          <p:cNvPr id="3810" name="Google Shape;3810;g121589fd40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1" name="Google Shape;3811;g121589fd40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605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3"/>
        <p:cNvGrpSpPr/>
        <p:nvPr/>
      </p:nvGrpSpPr>
      <p:grpSpPr>
        <a:xfrm>
          <a:off x="0" y="0"/>
          <a:ext cx="0" cy="0"/>
          <a:chOff x="0" y="0"/>
          <a:chExt cx="0" cy="0"/>
        </a:xfrm>
      </p:grpSpPr>
      <p:sp>
        <p:nvSpPr>
          <p:cNvPr id="3554" name="Google Shape;3554;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5" name="Google Shape;3555;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9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222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97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3437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5552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67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g123036355b6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7" name="Google Shape;3577;g123036355b6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355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629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89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958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627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91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0880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663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526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5"/>
        <p:cNvGrpSpPr/>
        <p:nvPr/>
      </p:nvGrpSpPr>
      <p:grpSpPr>
        <a:xfrm>
          <a:off x="0" y="0"/>
          <a:ext cx="0" cy="0"/>
          <a:chOff x="0" y="0"/>
          <a:chExt cx="0" cy="0"/>
        </a:xfrm>
      </p:grpSpPr>
      <p:sp>
        <p:nvSpPr>
          <p:cNvPr id="3626" name="Google Shape;3626;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7" name="Google Shape;3627;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041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7"/>
        <p:cNvGrpSpPr/>
        <p:nvPr/>
      </p:nvGrpSpPr>
      <p:grpSpPr>
        <a:xfrm>
          <a:off x="0" y="0"/>
          <a:ext cx="0" cy="0"/>
          <a:chOff x="0" y="0"/>
          <a:chExt cx="0" cy="0"/>
        </a:xfrm>
      </p:grpSpPr>
      <p:sp>
        <p:nvSpPr>
          <p:cNvPr id="3598" name="Google Shape;3598;ge4b7ac326b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9" name="Google Shape;3599;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648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0"/>
        <p:cNvGrpSpPr/>
        <p:nvPr/>
      </p:nvGrpSpPr>
      <p:grpSpPr>
        <a:xfrm>
          <a:off x="0" y="0"/>
          <a:ext cx="0" cy="0"/>
          <a:chOff x="0" y="0"/>
          <a:chExt cx="0" cy="0"/>
        </a:xfrm>
      </p:grpSpPr>
      <p:sp>
        <p:nvSpPr>
          <p:cNvPr id="5081" name="Google Shape;5081;ge4b7ac326b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2" name="Google Shape;5082;ge4b7ac326b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5"/>
        <p:cNvGrpSpPr/>
        <p:nvPr/>
      </p:nvGrpSpPr>
      <p:grpSpPr>
        <a:xfrm>
          <a:off x="0" y="0"/>
          <a:ext cx="0" cy="0"/>
          <a:chOff x="0" y="0"/>
          <a:chExt cx="0" cy="0"/>
        </a:xfrm>
      </p:grpSpPr>
      <p:sp>
        <p:nvSpPr>
          <p:cNvPr id="3626" name="Google Shape;3626;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7" name="Google Shape;3627;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78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5"/>
        <p:cNvGrpSpPr/>
        <p:nvPr/>
      </p:nvGrpSpPr>
      <p:grpSpPr>
        <a:xfrm>
          <a:off x="0" y="0"/>
          <a:ext cx="0" cy="0"/>
          <a:chOff x="0" y="0"/>
          <a:chExt cx="0" cy="0"/>
        </a:xfrm>
      </p:grpSpPr>
      <p:sp>
        <p:nvSpPr>
          <p:cNvPr id="3626" name="Google Shape;3626;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7" name="Google Shape;3627;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974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9"/>
        <p:cNvGrpSpPr/>
        <p:nvPr/>
      </p:nvGrpSpPr>
      <p:grpSpPr>
        <a:xfrm>
          <a:off x="0" y="0"/>
          <a:ext cx="0" cy="0"/>
          <a:chOff x="0" y="0"/>
          <a:chExt cx="0" cy="0"/>
        </a:xfrm>
      </p:grpSpPr>
      <p:sp>
        <p:nvSpPr>
          <p:cNvPr id="3810" name="Google Shape;3810;g121589fd40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1" name="Google Shape;3811;g121589fd40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076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3623" y="153443"/>
            <a:ext cx="762954" cy="763070"/>
            <a:chOff x="940300" y="793900"/>
            <a:chExt cx="1313400" cy="1313600"/>
          </a:xfrm>
        </p:grpSpPr>
        <p:sp>
          <p:nvSpPr>
            <p:cNvPr id="10" name="Google Shape;10;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7414499" y="-1019390"/>
            <a:ext cx="2679559" cy="2679559"/>
            <a:chOff x="2924725" y="208150"/>
            <a:chExt cx="1242550" cy="1242550"/>
          </a:xfrm>
        </p:grpSpPr>
        <p:sp>
          <p:nvSpPr>
            <p:cNvPr id="47" name="Google Shape;47;p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txBox="1">
            <a:spLocks noGrp="1"/>
          </p:cNvSpPr>
          <p:nvPr>
            <p:ph type="ctrTitle"/>
          </p:nvPr>
        </p:nvSpPr>
        <p:spPr>
          <a:xfrm>
            <a:off x="2929050" y="1315959"/>
            <a:ext cx="3285900" cy="2283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6" name="Google Shape;66;p2"/>
          <p:cNvSpPr txBox="1">
            <a:spLocks noGrp="1"/>
          </p:cNvSpPr>
          <p:nvPr>
            <p:ph type="subTitle" idx="1"/>
          </p:nvPr>
        </p:nvSpPr>
        <p:spPr>
          <a:xfrm>
            <a:off x="3522900" y="3710477"/>
            <a:ext cx="20982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67" name="Google Shape;67;p2"/>
          <p:cNvGrpSpPr/>
          <p:nvPr/>
        </p:nvGrpSpPr>
        <p:grpSpPr>
          <a:xfrm>
            <a:off x="-1102637" y="3527139"/>
            <a:ext cx="3016166" cy="3016166"/>
            <a:chOff x="2924725" y="208150"/>
            <a:chExt cx="1242550" cy="1242550"/>
          </a:xfrm>
        </p:grpSpPr>
        <p:sp>
          <p:nvSpPr>
            <p:cNvPr id="68" name="Google Shape;68;p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a:off x="8047423" y="4226968"/>
            <a:ext cx="762954" cy="763070"/>
            <a:chOff x="940300" y="793900"/>
            <a:chExt cx="1313400" cy="1313600"/>
          </a:xfrm>
        </p:grpSpPr>
        <p:sp>
          <p:nvSpPr>
            <p:cNvPr id="87" name="Google Shape;87;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2"/>
          <p:cNvGrpSpPr/>
          <p:nvPr/>
        </p:nvGrpSpPr>
        <p:grpSpPr>
          <a:xfrm>
            <a:off x="1293161" y="-1794381"/>
            <a:ext cx="635798" cy="5058719"/>
            <a:chOff x="7324500" y="2391875"/>
            <a:chExt cx="177300" cy="1410725"/>
          </a:xfrm>
        </p:grpSpPr>
        <p:sp>
          <p:nvSpPr>
            <p:cNvPr id="124" name="Google Shape;124;p2"/>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119871" y="-2109685"/>
            <a:ext cx="635803" cy="4688893"/>
            <a:chOff x="7905800" y="2474325"/>
            <a:chExt cx="177450" cy="1308650"/>
          </a:xfrm>
        </p:grpSpPr>
        <p:sp>
          <p:nvSpPr>
            <p:cNvPr id="127" name="Google Shape;127;p2"/>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357655" y="-362680"/>
            <a:ext cx="499539" cy="2499809"/>
            <a:chOff x="6715575" y="2474325"/>
            <a:chExt cx="177450" cy="888000"/>
          </a:xfrm>
        </p:grpSpPr>
        <p:sp>
          <p:nvSpPr>
            <p:cNvPr id="130" name="Google Shape;130;p2"/>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2"/>
          <p:cNvGrpSpPr/>
          <p:nvPr/>
        </p:nvGrpSpPr>
        <p:grpSpPr>
          <a:xfrm>
            <a:off x="8047423" y="153456"/>
            <a:ext cx="762954" cy="763070"/>
            <a:chOff x="940300" y="793900"/>
            <a:chExt cx="1313400" cy="1313600"/>
          </a:xfrm>
        </p:grpSpPr>
        <p:sp>
          <p:nvSpPr>
            <p:cNvPr id="133" name="Google Shape;133;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2"/>
          <p:cNvGrpSpPr/>
          <p:nvPr/>
        </p:nvGrpSpPr>
        <p:grpSpPr>
          <a:xfrm>
            <a:off x="333623" y="4226956"/>
            <a:ext cx="762954" cy="763070"/>
            <a:chOff x="940300" y="793900"/>
            <a:chExt cx="1313400" cy="1313600"/>
          </a:xfrm>
        </p:grpSpPr>
        <p:sp>
          <p:nvSpPr>
            <p:cNvPr id="170" name="Google Shape;170;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1">
  <p:cSld name="CUSTOM_5">
    <p:spTree>
      <p:nvGrpSpPr>
        <p:cNvPr id="1" name="Shape 3113"/>
        <p:cNvGrpSpPr/>
        <p:nvPr/>
      </p:nvGrpSpPr>
      <p:grpSpPr>
        <a:xfrm>
          <a:off x="0" y="0"/>
          <a:ext cx="0" cy="0"/>
          <a:chOff x="0" y="0"/>
          <a:chExt cx="0" cy="0"/>
        </a:xfrm>
      </p:grpSpPr>
      <p:grpSp>
        <p:nvGrpSpPr>
          <p:cNvPr id="3114" name="Google Shape;3114;p48"/>
          <p:cNvGrpSpPr/>
          <p:nvPr/>
        </p:nvGrpSpPr>
        <p:grpSpPr>
          <a:xfrm>
            <a:off x="6989422" y="3033115"/>
            <a:ext cx="2883963" cy="2883963"/>
            <a:chOff x="277450" y="4273200"/>
            <a:chExt cx="870289" cy="870289"/>
          </a:xfrm>
        </p:grpSpPr>
        <p:sp>
          <p:nvSpPr>
            <p:cNvPr id="3115" name="Google Shape;3115;p48"/>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8"/>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8"/>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8" name="Google Shape;3118;p48"/>
          <p:cNvGrpSpPr/>
          <p:nvPr/>
        </p:nvGrpSpPr>
        <p:grpSpPr>
          <a:xfrm>
            <a:off x="7434825" y="-239606"/>
            <a:ext cx="1749716" cy="2996783"/>
            <a:chOff x="7517700" y="-239606"/>
            <a:chExt cx="1749716" cy="2996783"/>
          </a:xfrm>
        </p:grpSpPr>
        <p:sp>
          <p:nvSpPr>
            <p:cNvPr id="3119" name="Google Shape;3119;p48"/>
            <p:cNvSpPr/>
            <p:nvPr/>
          </p:nvSpPr>
          <p:spPr>
            <a:xfrm>
              <a:off x="7539768" y="-215009"/>
              <a:ext cx="1700791" cy="716431"/>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8"/>
            <p:cNvSpPr/>
            <p:nvPr/>
          </p:nvSpPr>
          <p:spPr>
            <a:xfrm>
              <a:off x="7539768" y="-215009"/>
              <a:ext cx="1700791" cy="716431"/>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8"/>
            <p:cNvSpPr/>
            <p:nvPr/>
          </p:nvSpPr>
          <p:spPr>
            <a:xfrm>
              <a:off x="7517700" y="-239606"/>
              <a:ext cx="57213" cy="57321"/>
            </a:xfrm>
            <a:custGeom>
              <a:avLst/>
              <a:gdLst/>
              <a:ahLst/>
              <a:cxnLst/>
              <a:rect l="l" t="t" r="r" b="b"/>
              <a:pathLst>
                <a:path w="1063" h="1065" extrusionOk="0">
                  <a:moveTo>
                    <a:pt x="534" y="1"/>
                  </a:moveTo>
                  <a:cubicBezTo>
                    <a:pt x="499" y="1"/>
                    <a:pt x="463" y="4"/>
                    <a:pt x="429" y="11"/>
                  </a:cubicBezTo>
                  <a:cubicBezTo>
                    <a:pt x="393" y="20"/>
                    <a:pt x="357" y="29"/>
                    <a:pt x="331" y="38"/>
                  </a:cubicBezTo>
                  <a:cubicBezTo>
                    <a:pt x="295" y="56"/>
                    <a:pt x="259" y="65"/>
                    <a:pt x="232" y="92"/>
                  </a:cubicBezTo>
                  <a:cubicBezTo>
                    <a:pt x="206" y="109"/>
                    <a:pt x="179" y="127"/>
                    <a:pt x="152" y="154"/>
                  </a:cubicBezTo>
                  <a:cubicBezTo>
                    <a:pt x="134" y="181"/>
                    <a:pt x="108" y="208"/>
                    <a:pt x="90" y="234"/>
                  </a:cubicBezTo>
                  <a:cubicBezTo>
                    <a:pt x="72" y="261"/>
                    <a:pt x="54" y="297"/>
                    <a:pt x="36" y="324"/>
                  </a:cubicBezTo>
                  <a:cubicBezTo>
                    <a:pt x="27" y="359"/>
                    <a:pt x="18" y="395"/>
                    <a:pt x="9" y="431"/>
                  </a:cubicBezTo>
                  <a:cubicBezTo>
                    <a:pt x="0" y="457"/>
                    <a:pt x="0" y="493"/>
                    <a:pt x="0" y="529"/>
                  </a:cubicBezTo>
                  <a:cubicBezTo>
                    <a:pt x="0" y="672"/>
                    <a:pt x="54" y="805"/>
                    <a:pt x="152" y="903"/>
                  </a:cubicBezTo>
                  <a:cubicBezTo>
                    <a:pt x="259" y="1011"/>
                    <a:pt x="393" y="1064"/>
                    <a:pt x="527" y="1064"/>
                  </a:cubicBezTo>
                  <a:cubicBezTo>
                    <a:pt x="670" y="1064"/>
                    <a:pt x="803" y="1011"/>
                    <a:pt x="910" y="903"/>
                  </a:cubicBezTo>
                  <a:cubicBezTo>
                    <a:pt x="1009" y="805"/>
                    <a:pt x="1062" y="672"/>
                    <a:pt x="1062" y="529"/>
                  </a:cubicBezTo>
                  <a:cubicBezTo>
                    <a:pt x="1062" y="493"/>
                    <a:pt x="1062" y="457"/>
                    <a:pt x="1053" y="431"/>
                  </a:cubicBezTo>
                  <a:cubicBezTo>
                    <a:pt x="1044" y="395"/>
                    <a:pt x="1035" y="359"/>
                    <a:pt x="1017" y="324"/>
                  </a:cubicBezTo>
                  <a:cubicBezTo>
                    <a:pt x="1009" y="297"/>
                    <a:pt x="991" y="261"/>
                    <a:pt x="973" y="234"/>
                  </a:cubicBezTo>
                  <a:cubicBezTo>
                    <a:pt x="955" y="208"/>
                    <a:pt x="928" y="181"/>
                    <a:pt x="910" y="154"/>
                  </a:cubicBezTo>
                  <a:cubicBezTo>
                    <a:pt x="811" y="55"/>
                    <a:pt x="672"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8"/>
            <p:cNvSpPr/>
            <p:nvPr/>
          </p:nvSpPr>
          <p:spPr>
            <a:xfrm>
              <a:off x="7590684" y="-136267"/>
              <a:ext cx="1551918" cy="659272"/>
            </a:xfrm>
            <a:custGeom>
              <a:avLst/>
              <a:gdLst/>
              <a:ahLst/>
              <a:cxnLst/>
              <a:rect l="l" t="t" r="r" b="b"/>
              <a:pathLst>
                <a:path w="28834" h="12249" extrusionOk="0">
                  <a:moveTo>
                    <a:pt x="598" y="0"/>
                  </a:moveTo>
                  <a:cubicBezTo>
                    <a:pt x="479" y="0"/>
                    <a:pt x="360" y="39"/>
                    <a:pt x="259" y="116"/>
                  </a:cubicBezTo>
                  <a:cubicBezTo>
                    <a:pt x="36" y="304"/>
                    <a:pt x="0" y="643"/>
                    <a:pt x="188" y="875"/>
                  </a:cubicBezTo>
                  <a:cubicBezTo>
                    <a:pt x="295" y="1000"/>
                    <a:pt x="447" y="1062"/>
                    <a:pt x="598" y="1062"/>
                  </a:cubicBezTo>
                  <a:cubicBezTo>
                    <a:pt x="714" y="1062"/>
                    <a:pt x="839" y="1026"/>
                    <a:pt x="937" y="946"/>
                  </a:cubicBezTo>
                  <a:cubicBezTo>
                    <a:pt x="1160" y="759"/>
                    <a:pt x="1196" y="420"/>
                    <a:pt x="1009" y="197"/>
                  </a:cubicBezTo>
                  <a:cubicBezTo>
                    <a:pt x="903" y="66"/>
                    <a:pt x="751" y="0"/>
                    <a:pt x="598" y="0"/>
                  </a:cubicBezTo>
                  <a:close/>
                  <a:moveTo>
                    <a:pt x="2190" y="1791"/>
                  </a:moveTo>
                  <a:cubicBezTo>
                    <a:pt x="2058" y="1791"/>
                    <a:pt x="1925" y="1840"/>
                    <a:pt x="1820" y="1936"/>
                  </a:cubicBezTo>
                  <a:cubicBezTo>
                    <a:pt x="1606" y="2141"/>
                    <a:pt x="1606" y="2480"/>
                    <a:pt x="1803" y="2695"/>
                  </a:cubicBezTo>
                  <a:cubicBezTo>
                    <a:pt x="1910" y="2802"/>
                    <a:pt x="2052" y="2855"/>
                    <a:pt x="2186" y="2855"/>
                  </a:cubicBezTo>
                  <a:cubicBezTo>
                    <a:pt x="2320" y="2855"/>
                    <a:pt x="2454" y="2811"/>
                    <a:pt x="2552" y="2704"/>
                  </a:cubicBezTo>
                  <a:cubicBezTo>
                    <a:pt x="2766" y="2507"/>
                    <a:pt x="2775" y="2168"/>
                    <a:pt x="2570" y="1954"/>
                  </a:cubicBezTo>
                  <a:cubicBezTo>
                    <a:pt x="2465" y="1845"/>
                    <a:pt x="2328" y="1791"/>
                    <a:pt x="2190" y="1791"/>
                  </a:cubicBezTo>
                  <a:close/>
                  <a:moveTo>
                    <a:pt x="3906" y="3459"/>
                  </a:moveTo>
                  <a:cubicBezTo>
                    <a:pt x="3762" y="3459"/>
                    <a:pt x="3620" y="3517"/>
                    <a:pt x="3515" y="3631"/>
                  </a:cubicBezTo>
                  <a:cubicBezTo>
                    <a:pt x="3319" y="3854"/>
                    <a:pt x="3337" y="4193"/>
                    <a:pt x="3551" y="4390"/>
                  </a:cubicBezTo>
                  <a:cubicBezTo>
                    <a:pt x="3658" y="4479"/>
                    <a:pt x="3783" y="4523"/>
                    <a:pt x="3908" y="4523"/>
                  </a:cubicBezTo>
                  <a:cubicBezTo>
                    <a:pt x="4051" y="4523"/>
                    <a:pt x="4202" y="4461"/>
                    <a:pt x="4300" y="4345"/>
                  </a:cubicBezTo>
                  <a:cubicBezTo>
                    <a:pt x="4497" y="4131"/>
                    <a:pt x="4479" y="3792"/>
                    <a:pt x="4265" y="3596"/>
                  </a:cubicBezTo>
                  <a:cubicBezTo>
                    <a:pt x="4160" y="3504"/>
                    <a:pt x="4033" y="3459"/>
                    <a:pt x="3906" y="3459"/>
                  </a:cubicBezTo>
                  <a:close/>
                  <a:moveTo>
                    <a:pt x="5746" y="4994"/>
                  </a:moveTo>
                  <a:cubicBezTo>
                    <a:pt x="5588" y="4994"/>
                    <a:pt x="5431" y="5065"/>
                    <a:pt x="5326" y="5201"/>
                  </a:cubicBezTo>
                  <a:cubicBezTo>
                    <a:pt x="5139" y="5433"/>
                    <a:pt x="5184" y="5763"/>
                    <a:pt x="5416" y="5951"/>
                  </a:cubicBezTo>
                  <a:cubicBezTo>
                    <a:pt x="5514" y="6022"/>
                    <a:pt x="5630" y="6058"/>
                    <a:pt x="5746" y="6058"/>
                  </a:cubicBezTo>
                  <a:cubicBezTo>
                    <a:pt x="5906" y="6058"/>
                    <a:pt x="6058" y="5986"/>
                    <a:pt x="6165" y="5853"/>
                  </a:cubicBezTo>
                  <a:cubicBezTo>
                    <a:pt x="6343" y="5621"/>
                    <a:pt x="6299" y="5282"/>
                    <a:pt x="6067" y="5103"/>
                  </a:cubicBezTo>
                  <a:cubicBezTo>
                    <a:pt x="5971" y="5029"/>
                    <a:pt x="5858" y="4994"/>
                    <a:pt x="5746" y="4994"/>
                  </a:cubicBezTo>
                  <a:close/>
                  <a:moveTo>
                    <a:pt x="7686" y="6389"/>
                  </a:moveTo>
                  <a:cubicBezTo>
                    <a:pt x="7513" y="6389"/>
                    <a:pt x="7345" y="6472"/>
                    <a:pt x="7244" y="6629"/>
                  </a:cubicBezTo>
                  <a:cubicBezTo>
                    <a:pt x="7084" y="6870"/>
                    <a:pt x="7155" y="7200"/>
                    <a:pt x="7396" y="7360"/>
                  </a:cubicBezTo>
                  <a:cubicBezTo>
                    <a:pt x="7485" y="7423"/>
                    <a:pt x="7592" y="7449"/>
                    <a:pt x="7690" y="7449"/>
                  </a:cubicBezTo>
                  <a:cubicBezTo>
                    <a:pt x="7860" y="7449"/>
                    <a:pt x="8029" y="7369"/>
                    <a:pt x="8136" y="7209"/>
                  </a:cubicBezTo>
                  <a:cubicBezTo>
                    <a:pt x="8297" y="6968"/>
                    <a:pt x="8226" y="6638"/>
                    <a:pt x="7985" y="6477"/>
                  </a:cubicBezTo>
                  <a:cubicBezTo>
                    <a:pt x="7892" y="6418"/>
                    <a:pt x="7788" y="6389"/>
                    <a:pt x="7686" y="6389"/>
                  </a:cubicBezTo>
                  <a:close/>
                  <a:moveTo>
                    <a:pt x="9744" y="7624"/>
                  </a:moveTo>
                  <a:cubicBezTo>
                    <a:pt x="9554" y="7624"/>
                    <a:pt x="9370" y="7724"/>
                    <a:pt x="9278" y="7896"/>
                  </a:cubicBezTo>
                  <a:cubicBezTo>
                    <a:pt x="9136" y="8154"/>
                    <a:pt x="9225" y="8484"/>
                    <a:pt x="9484" y="8618"/>
                  </a:cubicBezTo>
                  <a:cubicBezTo>
                    <a:pt x="9564" y="8663"/>
                    <a:pt x="9653" y="8690"/>
                    <a:pt x="9742" y="8690"/>
                  </a:cubicBezTo>
                  <a:cubicBezTo>
                    <a:pt x="9930" y="8690"/>
                    <a:pt x="10108" y="8591"/>
                    <a:pt x="10206" y="8413"/>
                  </a:cubicBezTo>
                  <a:cubicBezTo>
                    <a:pt x="10349" y="8154"/>
                    <a:pt x="10251" y="7833"/>
                    <a:pt x="10001" y="7690"/>
                  </a:cubicBezTo>
                  <a:cubicBezTo>
                    <a:pt x="9920" y="7645"/>
                    <a:pt x="9831" y="7624"/>
                    <a:pt x="9744" y="7624"/>
                  </a:cubicBezTo>
                  <a:close/>
                  <a:moveTo>
                    <a:pt x="11880" y="8694"/>
                  </a:moveTo>
                  <a:cubicBezTo>
                    <a:pt x="11677" y="8694"/>
                    <a:pt x="11484" y="8814"/>
                    <a:pt x="11393" y="9011"/>
                  </a:cubicBezTo>
                  <a:cubicBezTo>
                    <a:pt x="11277" y="9278"/>
                    <a:pt x="11393" y="9591"/>
                    <a:pt x="11660" y="9706"/>
                  </a:cubicBezTo>
                  <a:cubicBezTo>
                    <a:pt x="11732" y="9742"/>
                    <a:pt x="11812" y="9760"/>
                    <a:pt x="11883" y="9760"/>
                  </a:cubicBezTo>
                  <a:cubicBezTo>
                    <a:pt x="12080" y="9760"/>
                    <a:pt x="12276" y="9635"/>
                    <a:pt x="12365" y="9439"/>
                  </a:cubicBezTo>
                  <a:cubicBezTo>
                    <a:pt x="12490" y="9171"/>
                    <a:pt x="12365" y="8859"/>
                    <a:pt x="12097" y="8743"/>
                  </a:cubicBezTo>
                  <a:cubicBezTo>
                    <a:pt x="12026" y="8710"/>
                    <a:pt x="11952" y="8694"/>
                    <a:pt x="11880" y="8694"/>
                  </a:cubicBezTo>
                  <a:close/>
                  <a:moveTo>
                    <a:pt x="14104" y="9578"/>
                  </a:moveTo>
                  <a:cubicBezTo>
                    <a:pt x="13886" y="9578"/>
                    <a:pt x="13674" y="9719"/>
                    <a:pt x="13596" y="9938"/>
                  </a:cubicBezTo>
                  <a:cubicBezTo>
                    <a:pt x="13507" y="10215"/>
                    <a:pt x="13650" y="10518"/>
                    <a:pt x="13926" y="10616"/>
                  </a:cubicBezTo>
                  <a:cubicBezTo>
                    <a:pt x="13989" y="10634"/>
                    <a:pt x="14042" y="10643"/>
                    <a:pt x="14105" y="10643"/>
                  </a:cubicBezTo>
                  <a:cubicBezTo>
                    <a:pt x="14319" y="10643"/>
                    <a:pt x="14524" y="10509"/>
                    <a:pt x="14604" y="10286"/>
                  </a:cubicBezTo>
                  <a:cubicBezTo>
                    <a:pt x="14702" y="10010"/>
                    <a:pt x="14560" y="9706"/>
                    <a:pt x="14274" y="9608"/>
                  </a:cubicBezTo>
                  <a:cubicBezTo>
                    <a:pt x="14219" y="9588"/>
                    <a:pt x="14161" y="9578"/>
                    <a:pt x="14104" y="9578"/>
                  </a:cubicBezTo>
                  <a:close/>
                  <a:moveTo>
                    <a:pt x="16391" y="10279"/>
                  </a:moveTo>
                  <a:cubicBezTo>
                    <a:pt x="16154" y="10279"/>
                    <a:pt x="15940" y="10437"/>
                    <a:pt x="15880" y="10679"/>
                  </a:cubicBezTo>
                  <a:cubicBezTo>
                    <a:pt x="15800" y="10955"/>
                    <a:pt x="15978" y="11250"/>
                    <a:pt x="16255" y="11321"/>
                  </a:cubicBezTo>
                  <a:cubicBezTo>
                    <a:pt x="16299" y="11339"/>
                    <a:pt x="16353" y="11339"/>
                    <a:pt x="16388" y="11339"/>
                  </a:cubicBezTo>
                  <a:cubicBezTo>
                    <a:pt x="16629" y="11339"/>
                    <a:pt x="16843" y="11178"/>
                    <a:pt x="16906" y="10938"/>
                  </a:cubicBezTo>
                  <a:cubicBezTo>
                    <a:pt x="16977" y="10661"/>
                    <a:pt x="16808" y="10367"/>
                    <a:pt x="16522" y="10295"/>
                  </a:cubicBezTo>
                  <a:cubicBezTo>
                    <a:pt x="16478" y="10284"/>
                    <a:pt x="16434" y="10279"/>
                    <a:pt x="16391" y="10279"/>
                  </a:cubicBezTo>
                  <a:close/>
                  <a:moveTo>
                    <a:pt x="18721" y="10777"/>
                  </a:moveTo>
                  <a:cubicBezTo>
                    <a:pt x="18471" y="10777"/>
                    <a:pt x="18248" y="10961"/>
                    <a:pt x="18208" y="11223"/>
                  </a:cubicBezTo>
                  <a:cubicBezTo>
                    <a:pt x="18155" y="11509"/>
                    <a:pt x="18351" y="11785"/>
                    <a:pt x="18645" y="11830"/>
                  </a:cubicBezTo>
                  <a:cubicBezTo>
                    <a:pt x="18672" y="11839"/>
                    <a:pt x="18699" y="11839"/>
                    <a:pt x="18735" y="11839"/>
                  </a:cubicBezTo>
                  <a:cubicBezTo>
                    <a:pt x="18984" y="11839"/>
                    <a:pt x="19208" y="11660"/>
                    <a:pt x="19252" y="11393"/>
                  </a:cubicBezTo>
                  <a:cubicBezTo>
                    <a:pt x="19306" y="11107"/>
                    <a:pt x="19109" y="10831"/>
                    <a:pt x="18815" y="10786"/>
                  </a:cubicBezTo>
                  <a:cubicBezTo>
                    <a:pt x="18783" y="10780"/>
                    <a:pt x="18752" y="10777"/>
                    <a:pt x="18721" y="10777"/>
                  </a:cubicBezTo>
                  <a:close/>
                  <a:moveTo>
                    <a:pt x="28269" y="10833"/>
                  </a:moveTo>
                  <a:cubicBezTo>
                    <a:pt x="28243" y="10833"/>
                    <a:pt x="28217" y="10835"/>
                    <a:pt x="28191" y="10839"/>
                  </a:cubicBezTo>
                  <a:cubicBezTo>
                    <a:pt x="27897" y="10884"/>
                    <a:pt x="27691" y="11152"/>
                    <a:pt x="27736" y="11446"/>
                  </a:cubicBezTo>
                  <a:cubicBezTo>
                    <a:pt x="27781" y="11714"/>
                    <a:pt x="28004" y="11901"/>
                    <a:pt x="28262" y="11901"/>
                  </a:cubicBezTo>
                  <a:cubicBezTo>
                    <a:pt x="28289" y="11901"/>
                    <a:pt x="28316" y="11901"/>
                    <a:pt x="28343" y="11892"/>
                  </a:cubicBezTo>
                  <a:cubicBezTo>
                    <a:pt x="28628" y="11856"/>
                    <a:pt x="28833" y="11580"/>
                    <a:pt x="28789" y="11294"/>
                  </a:cubicBezTo>
                  <a:cubicBezTo>
                    <a:pt x="28756" y="11027"/>
                    <a:pt x="28525" y="10833"/>
                    <a:pt x="28269" y="10833"/>
                  </a:cubicBezTo>
                  <a:close/>
                  <a:moveTo>
                    <a:pt x="21103" y="11078"/>
                  </a:moveTo>
                  <a:cubicBezTo>
                    <a:pt x="20829" y="11078"/>
                    <a:pt x="20598" y="11284"/>
                    <a:pt x="20572" y="11562"/>
                  </a:cubicBezTo>
                  <a:cubicBezTo>
                    <a:pt x="20546" y="11856"/>
                    <a:pt x="20769" y="12115"/>
                    <a:pt x="21063" y="12142"/>
                  </a:cubicBezTo>
                  <a:lnTo>
                    <a:pt x="21108" y="12142"/>
                  </a:lnTo>
                  <a:cubicBezTo>
                    <a:pt x="21375" y="12142"/>
                    <a:pt x="21616" y="11928"/>
                    <a:pt x="21634" y="11651"/>
                  </a:cubicBezTo>
                  <a:cubicBezTo>
                    <a:pt x="21661" y="11366"/>
                    <a:pt x="21438" y="11107"/>
                    <a:pt x="21152" y="11080"/>
                  </a:cubicBezTo>
                  <a:cubicBezTo>
                    <a:pt x="21136" y="11079"/>
                    <a:pt x="21119" y="11078"/>
                    <a:pt x="21103" y="11078"/>
                  </a:cubicBezTo>
                  <a:close/>
                  <a:moveTo>
                    <a:pt x="25879" y="11097"/>
                  </a:moveTo>
                  <a:cubicBezTo>
                    <a:pt x="25868" y="11097"/>
                    <a:pt x="25856" y="11097"/>
                    <a:pt x="25845" y="11098"/>
                  </a:cubicBezTo>
                  <a:cubicBezTo>
                    <a:pt x="25550" y="11125"/>
                    <a:pt x="25336" y="11375"/>
                    <a:pt x="25354" y="11669"/>
                  </a:cubicBezTo>
                  <a:cubicBezTo>
                    <a:pt x="25381" y="11946"/>
                    <a:pt x="25613" y="12160"/>
                    <a:pt x="25889" y="12160"/>
                  </a:cubicBezTo>
                  <a:lnTo>
                    <a:pt x="25925" y="12160"/>
                  </a:lnTo>
                  <a:cubicBezTo>
                    <a:pt x="26219" y="12142"/>
                    <a:pt x="26434" y="11883"/>
                    <a:pt x="26416" y="11589"/>
                  </a:cubicBezTo>
                  <a:cubicBezTo>
                    <a:pt x="26399" y="11306"/>
                    <a:pt x="26159" y="11097"/>
                    <a:pt x="25879" y="11097"/>
                  </a:cubicBezTo>
                  <a:close/>
                  <a:moveTo>
                    <a:pt x="23499" y="11178"/>
                  </a:moveTo>
                  <a:cubicBezTo>
                    <a:pt x="23204" y="11178"/>
                    <a:pt x="22963" y="11419"/>
                    <a:pt x="22963" y="11714"/>
                  </a:cubicBezTo>
                  <a:cubicBezTo>
                    <a:pt x="22963" y="12008"/>
                    <a:pt x="23195" y="12249"/>
                    <a:pt x="23490" y="12249"/>
                  </a:cubicBezTo>
                  <a:lnTo>
                    <a:pt x="23499" y="12249"/>
                  </a:lnTo>
                  <a:cubicBezTo>
                    <a:pt x="23784" y="12249"/>
                    <a:pt x="24025" y="12008"/>
                    <a:pt x="24025" y="11714"/>
                  </a:cubicBezTo>
                  <a:cubicBezTo>
                    <a:pt x="24025" y="11419"/>
                    <a:pt x="23793" y="11187"/>
                    <a:pt x="23499" y="111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8"/>
            <p:cNvSpPr/>
            <p:nvPr/>
          </p:nvSpPr>
          <p:spPr>
            <a:xfrm>
              <a:off x="9210257" y="424295"/>
              <a:ext cx="57159" cy="56944"/>
            </a:xfrm>
            <a:custGeom>
              <a:avLst/>
              <a:gdLst/>
              <a:ahLst/>
              <a:cxnLst/>
              <a:rect l="l" t="t" r="r" b="b"/>
              <a:pathLst>
                <a:path w="1062" h="1058" extrusionOk="0">
                  <a:moveTo>
                    <a:pt x="528" y="1"/>
                  </a:moveTo>
                  <a:cubicBezTo>
                    <a:pt x="388" y="1"/>
                    <a:pt x="250" y="50"/>
                    <a:pt x="152" y="148"/>
                  </a:cubicBezTo>
                  <a:cubicBezTo>
                    <a:pt x="125" y="175"/>
                    <a:pt x="107" y="201"/>
                    <a:pt x="89" y="228"/>
                  </a:cubicBezTo>
                  <a:cubicBezTo>
                    <a:pt x="72" y="264"/>
                    <a:pt x="54" y="291"/>
                    <a:pt x="36" y="326"/>
                  </a:cubicBezTo>
                  <a:cubicBezTo>
                    <a:pt x="27" y="353"/>
                    <a:pt x="18" y="389"/>
                    <a:pt x="9" y="424"/>
                  </a:cubicBezTo>
                  <a:cubicBezTo>
                    <a:pt x="0" y="460"/>
                    <a:pt x="0" y="487"/>
                    <a:pt x="0" y="523"/>
                  </a:cubicBezTo>
                  <a:cubicBezTo>
                    <a:pt x="0" y="558"/>
                    <a:pt x="0" y="594"/>
                    <a:pt x="9" y="630"/>
                  </a:cubicBezTo>
                  <a:cubicBezTo>
                    <a:pt x="18" y="665"/>
                    <a:pt x="27" y="701"/>
                    <a:pt x="36" y="728"/>
                  </a:cubicBezTo>
                  <a:cubicBezTo>
                    <a:pt x="54" y="763"/>
                    <a:pt x="72" y="790"/>
                    <a:pt x="89" y="817"/>
                  </a:cubicBezTo>
                  <a:cubicBezTo>
                    <a:pt x="107" y="853"/>
                    <a:pt x="125" y="879"/>
                    <a:pt x="152" y="906"/>
                  </a:cubicBezTo>
                  <a:cubicBezTo>
                    <a:pt x="179" y="924"/>
                    <a:pt x="205" y="951"/>
                    <a:pt x="232" y="969"/>
                  </a:cubicBezTo>
                  <a:cubicBezTo>
                    <a:pt x="268" y="986"/>
                    <a:pt x="295" y="1004"/>
                    <a:pt x="330" y="1013"/>
                  </a:cubicBezTo>
                  <a:cubicBezTo>
                    <a:pt x="357" y="1031"/>
                    <a:pt x="393" y="1040"/>
                    <a:pt x="428" y="1049"/>
                  </a:cubicBezTo>
                  <a:cubicBezTo>
                    <a:pt x="464" y="1058"/>
                    <a:pt x="491" y="1058"/>
                    <a:pt x="527" y="1058"/>
                  </a:cubicBezTo>
                  <a:cubicBezTo>
                    <a:pt x="562" y="1058"/>
                    <a:pt x="598" y="1058"/>
                    <a:pt x="634" y="1049"/>
                  </a:cubicBezTo>
                  <a:cubicBezTo>
                    <a:pt x="669" y="1040"/>
                    <a:pt x="705" y="1031"/>
                    <a:pt x="732" y="1013"/>
                  </a:cubicBezTo>
                  <a:cubicBezTo>
                    <a:pt x="767" y="1004"/>
                    <a:pt x="794" y="986"/>
                    <a:pt x="821" y="969"/>
                  </a:cubicBezTo>
                  <a:cubicBezTo>
                    <a:pt x="857" y="951"/>
                    <a:pt x="883" y="924"/>
                    <a:pt x="901" y="906"/>
                  </a:cubicBezTo>
                  <a:cubicBezTo>
                    <a:pt x="928" y="879"/>
                    <a:pt x="955" y="853"/>
                    <a:pt x="973" y="817"/>
                  </a:cubicBezTo>
                  <a:cubicBezTo>
                    <a:pt x="990" y="790"/>
                    <a:pt x="1008" y="763"/>
                    <a:pt x="1017" y="728"/>
                  </a:cubicBezTo>
                  <a:cubicBezTo>
                    <a:pt x="1035" y="701"/>
                    <a:pt x="1044" y="665"/>
                    <a:pt x="1053" y="630"/>
                  </a:cubicBezTo>
                  <a:cubicBezTo>
                    <a:pt x="1062" y="594"/>
                    <a:pt x="1062" y="558"/>
                    <a:pt x="1062" y="523"/>
                  </a:cubicBezTo>
                  <a:cubicBezTo>
                    <a:pt x="1062" y="487"/>
                    <a:pt x="1062" y="460"/>
                    <a:pt x="1053" y="424"/>
                  </a:cubicBezTo>
                  <a:cubicBezTo>
                    <a:pt x="1044" y="389"/>
                    <a:pt x="1035" y="353"/>
                    <a:pt x="1017" y="326"/>
                  </a:cubicBezTo>
                  <a:cubicBezTo>
                    <a:pt x="1008" y="291"/>
                    <a:pt x="990" y="264"/>
                    <a:pt x="973" y="228"/>
                  </a:cubicBezTo>
                  <a:cubicBezTo>
                    <a:pt x="955" y="201"/>
                    <a:pt x="928" y="175"/>
                    <a:pt x="910" y="148"/>
                  </a:cubicBezTo>
                  <a:cubicBezTo>
                    <a:pt x="808" y="50"/>
                    <a:pt x="667"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8"/>
            <p:cNvSpPr/>
            <p:nvPr/>
          </p:nvSpPr>
          <p:spPr>
            <a:xfrm>
              <a:off x="8511156" y="1443424"/>
              <a:ext cx="320298" cy="303989"/>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8"/>
            <p:cNvSpPr/>
            <p:nvPr/>
          </p:nvSpPr>
          <p:spPr>
            <a:xfrm>
              <a:off x="8642698" y="454812"/>
              <a:ext cx="57213" cy="931506"/>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8"/>
            <p:cNvSpPr/>
            <p:nvPr/>
          </p:nvSpPr>
          <p:spPr>
            <a:xfrm>
              <a:off x="8663366" y="483123"/>
              <a:ext cx="15878" cy="983391"/>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8"/>
            <p:cNvSpPr/>
            <p:nvPr/>
          </p:nvSpPr>
          <p:spPr>
            <a:xfrm>
              <a:off x="7847094" y="781299"/>
              <a:ext cx="320298" cy="303667"/>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8"/>
            <p:cNvSpPr/>
            <p:nvPr/>
          </p:nvSpPr>
          <p:spPr>
            <a:xfrm>
              <a:off x="7978152" y="219016"/>
              <a:ext cx="57698" cy="557063"/>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8"/>
            <p:cNvSpPr/>
            <p:nvPr/>
          </p:nvSpPr>
          <p:spPr>
            <a:xfrm>
              <a:off x="7999304" y="247865"/>
              <a:ext cx="15393" cy="556040"/>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8"/>
            <p:cNvSpPr/>
            <p:nvPr/>
          </p:nvSpPr>
          <p:spPr>
            <a:xfrm>
              <a:off x="8324823" y="381344"/>
              <a:ext cx="57698" cy="1431840"/>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8"/>
            <p:cNvSpPr/>
            <p:nvPr/>
          </p:nvSpPr>
          <p:spPr>
            <a:xfrm>
              <a:off x="8345975" y="410139"/>
              <a:ext cx="15393" cy="1481787"/>
            </a:xfrm>
            <a:custGeom>
              <a:avLst/>
              <a:gdLst/>
              <a:ahLst/>
              <a:cxnLst/>
              <a:rect l="l" t="t" r="r" b="b"/>
              <a:pathLst>
                <a:path w="286" h="27531" extrusionOk="0">
                  <a:moveTo>
                    <a:pt x="0" y="1"/>
                  </a:moveTo>
                  <a:lnTo>
                    <a:pt x="0" y="27531"/>
                  </a:lnTo>
                  <a:lnTo>
                    <a:pt x="286" y="27531"/>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8"/>
            <p:cNvSpPr/>
            <p:nvPr/>
          </p:nvSpPr>
          <p:spPr>
            <a:xfrm>
              <a:off x="8124119" y="1872658"/>
              <a:ext cx="459590" cy="239672"/>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8"/>
            <p:cNvSpPr/>
            <p:nvPr/>
          </p:nvSpPr>
          <p:spPr>
            <a:xfrm>
              <a:off x="8222560" y="1872658"/>
              <a:ext cx="262708" cy="239672"/>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8"/>
            <p:cNvSpPr/>
            <p:nvPr/>
          </p:nvSpPr>
          <p:spPr>
            <a:xfrm>
              <a:off x="8124119" y="2517990"/>
              <a:ext cx="459590" cy="239187"/>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8"/>
            <p:cNvSpPr/>
            <p:nvPr/>
          </p:nvSpPr>
          <p:spPr>
            <a:xfrm>
              <a:off x="8222560" y="2517990"/>
              <a:ext cx="262708" cy="239187"/>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8"/>
            <p:cNvSpPr/>
            <p:nvPr/>
          </p:nvSpPr>
          <p:spPr>
            <a:xfrm>
              <a:off x="8089565" y="2117066"/>
              <a:ext cx="528698" cy="395703"/>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8"/>
            <p:cNvSpPr/>
            <p:nvPr/>
          </p:nvSpPr>
          <p:spPr>
            <a:xfrm>
              <a:off x="8205283" y="2117066"/>
              <a:ext cx="297262" cy="395703"/>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8"/>
            <p:cNvSpPr/>
            <p:nvPr/>
          </p:nvSpPr>
          <p:spPr>
            <a:xfrm>
              <a:off x="8143818" y="2097852"/>
              <a:ext cx="420192" cy="35577"/>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8"/>
            <p:cNvSpPr/>
            <p:nvPr/>
          </p:nvSpPr>
          <p:spPr>
            <a:xfrm>
              <a:off x="8143818" y="2497860"/>
              <a:ext cx="420192" cy="35577"/>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8"/>
            <p:cNvSpPr/>
            <p:nvPr/>
          </p:nvSpPr>
          <p:spPr>
            <a:xfrm>
              <a:off x="8335856" y="1864047"/>
              <a:ext cx="35630" cy="35577"/>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1" name="Google Shape;3141;p48"/>
          <p:cNvGrpSpPr/>
          <p:nvPr/>
        </p:nvGrpSpPr>
        <p:grpSpPr>
          <a:xfrm>
            <a:off x="379924" y="4277151"/>
            <a:ext cx="665361" cy="656157"/>
            <a:chOff x="379924" y="4310451"/>
            <a:chExt cx="665361" cy="656157"/>
          </a:xfrm>
        </p:grpSpPr>
        <p:sp>
          <p:nvSpPr>
            <p:cNvPr id="3142" name="Google Shape;3142;p48"/>
            <p:cNvSpPr/>
            <p:nvPr/>
          </p:nvSpPr>
          <p:spPr>
            <a:xfrm>
              <a:off x="379924" y="4310451"/>
              <a:ext cx="665361" cy="656157"/>
            </a:xfrm>
            <a:custGeom>
              <a:avLst/>
              <a:gdLst/>
              <a:ahLst/>
              <a:cxnLst/>
              <a:rect l="l" t="t" r="r" b="b"/>
              <a:pathLst>
                <a:path w="46480" h="45837" extrusionOk="0">
                  <a:moveTo>
                    <a:pt x="23240" y="0"/>
                  </a:moveTo>
                  <a:cubicBezTo>
                    <a:pt x="22455" y="0"/>
                    <a:pt x="21741" y="428"/>
                    <a:pt x="21340" y="1133"/>
                  </a:cubicBezTo>
                  <a:cubicBezTo>
                    <a:pt x="20697" y="2266"/>
                    <a:pt x="17620" y="3961"/>
                    <a:pt x="14765" y="4371"/>
                  </a:cubicBezTo>
                  <a:cubicBezTo>
                    <a:pt x="12115" y="4746"/>
                    <a:pt x="10162" y="6396"/>
                    <a:pt x="9377" y="8912"/>
                  </a:cubicBezTo>
                  <a:cubicBezTo>
                    <a:pt x="6593" y="9590"/>
                    <a:pt x="4782" y="11588"/>
                    <a:pt x="4372" y="14443"/>
                  </a:cubicBezTo>
                  <a:cubicBezTo>
                    <a:pt x="3962" y="17298"/>
                    <a:pt x="2267" y="20376"/>
                    <a:pt x="1134" y="21018"/>
                  </a:cubicBezTo>
                  <a:cubicBezTo>
                    <a:pt x="429" y="21419"/>
                    <a:pt x="1" y="22133"/>
                    <a:pt x="1" y="22918"/>
                  </a:cubicBezTo>
                  <a:cubicBezTo>
                    <a:pt x="1" y="23703"/>
                    <a:pt x="429" y="24417"/>
                    <a:pt x="1134" y="24818"/>
                  </a:cubicBezTo>
                  <a:cubicBezTo>
                    <a:pt x="2267" y="25461"/>
                    <a:pt x="3962" y="28538"/>
                    <a:pt x="4372" y="31393"/>
                  </a:cubicBezTo>
                  <a:cubicBezTo>
                    <a:pt x="4773" y="34257"/>
                    <a:pt x="6593" y="36255"/>
                    <a:pt x="9377" y="36924"/>
                  </a:cubicBezTo>
                  <a:cubicBezTo>
                    <a:pt x="10162" y="39440"/>
                    <a:pt x="12115" y="41090"/>
                    <a:pt x="14765" y="41465"/>
                  </a:cubicBezTo>
                  <a:cubicBezTo>
                    <a:pt x="17620" y="41875"/>
                    <a:pt x="20697" y="43570"/>
                    <a:pt x="21340" y="44703"/>
                  </a:cubicBezTo>
                  <a:cubicBezTo>
                    <a:pt x="21750" y="45408"/>
                    <a:pt x="22455" y="45836"/>
                    <a:pt x="23249" y="45836"/>
                  </a:cubicBezTo>
                  <a:cubicBezTo>
                    <a:pt x="24034" y="45836"/>
                    <a:pt x="24748" y="45408"/>
                    <a:pt x="25149" y="44703"/>
                  </a:cubicBezTo>
                  <a:cubicBezTo>
                    <a:pt x="25791" y="43570"/>
                    <a:pt x="28869" y="41875"/>
                    <a:pt x="31724" y="41465"/>
                  </a:cubicBezTo>
                  <a:cubicBezTo>
                    <a:pt x="34373" y="41090"/>
                    <a:pt x="36327" y="39440"/>
                    <a:pt x="37112" y="36924"/>
                  </a:cubicBezTo>
                  <a:cubicBezTo>
                    <a:pt x="39896" y="36255"/>
                    <a:pt x="41707" y="34257"/>
                    <a:pt x="42117" y="31393"/>
                  </a:cubicBezTo>
                  <a:cubicBezTo>
                    <a:pt x="42527" y="28538"/>
                    <a:pt x="44222" y="25461"/>
                    <a:pt x="45355" y="24818"/>
                  </a:cubicBezTo>
                  <a:cubicBezTo>
                    <a:pt x="46060" y="24417"/>
                    <a:pt x="46479" y="23703"/>
                    <a:pt x="46479" y="22918"/>
                  </a:cubicBezTo>
                  <a:cubicBezTo>
                    <a:pt x="46479" y="22133"/>
                    <a:pt x="46060" y="21419"/>
                    <a:pt x="45355" y="21018"/>
                  </a:cubicBezTo>
                  <a:cubicBezTo>
                    <a:pt x="44222" y="20376"/>
                    <a:pt x="42527" y="17298"/>
                    <a:pt x="42117" y="14443"/>
                  </a:cubicBezTo>
                  <a:cubicBezTo>
                    <a:pt x="41707" y="11588"/>
                    <a:pt x="39896" y="9590"/>
                    <a:pt x="37112" y="8912"/>
                  </a:cubicBezTo>
                  <a:cubicBezTo>
                    <a:pt x="36327" y="6396"/>
                    <a:pt x="34373" y="4746"/>
                    <a:pt x="31724" y="4371"/>
                  </a:cubicBezTo>
                  <a:cubicBezTo>
                    <a:pt x="28869" y="3961"/>
                    <a:pt x="25791" y="2266"/>
                    <a:pt x="25149" y="1133"/>
                  </a:cubicBezTo>
                  <a:cubicBezTo>
                    <a:pt x="24739" y="428"/>
                    <a:pt x="24034" y="0"/>
                    <a:pt x="23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8"/>
            <p:cNvSpPr/>
            <p:nvPr/>
          </p:nvSpPr>
          <p:spPr>
            <a:xfrm>
              <a:off x="387711" y="4318238"/>
              <a:ext cx="649915" cy="640568"/>
            </a:xfrm>
            <a:custGeom>
              <a:avLst/>
              <a:gdLst/>
              <a:ahLst/>
              <a:cxnLst/>
              <a:rect l="l" t="t" r="r" b="b"/>
              <a:pathLst>
                <a:path w="45401" h="44748" extrusionOk="0">
                  <a:moveTo>
                    <a:pt x="22696" y="0"/>
                  </a:moveTo>
                  <a:cubicBezTo>
                    <a:pt x="22107" y="0"/>
                    <a:pt x="21572" y="321"/>
                    <a:pt x="21269" y="857"/>
                  </a:cubicBezTo>
                  <a:cubicBezTo>
                    <a:pt x="20475" y="2257"/>
                    <a:pt x="17085" y="3961"/>
                    <a:pt x="14301" y="4363"/>
                  </a:cubicBezTo>
                  <a:cubicBezTo>
                    <a:pt x="11741" y="4728"/>
                    <a:pt x="9912" y="6370"/>
                    <a:pt x="9261" y="8832"/>
                  </a:cubicBezTo>
                  <a:cubicBezTo>
                    <a:pt x="6558" y="9367"/>
                    <a:pt x="4756" y="11241"/>
                    <a:pt x="4363" y="13979"/>
                  </a:cubicBezTo>
                  <a:cubicBezTo>
                    <a:pt x="3962" y="16763"/>
                    <a:pt x="2258" y="20144"/>
                    <a:pt x="857" y="20947"/>
                  </a:cubicBezTo>
                  <a:cubicBezTo>
                    <a:pt x="322" y="21250"/>
                    <a:pt x="1" y="21785"/>
                    <a:pt x="1" y="22374"/>
                  </a:cubicBezTo>
                  <a:cubicBezTo>
                    <a:pt x="1" y="22963"/>
                    <a:pt x="322" y="23498"/>
                    <a:pt x="857" y="23801"/>
                  </a:cubicBezTo>
                  <a:cubicBezTo>
                    <a:pt x="2258" y="24604"/>
                    <a:pt x="3962" y="27994"/>
                    <a:pt x="4363" y="30769"/>
                  </a:cubicBezTo>
                  <a:cubicBezTo>
                    <a:pt x="4756" y="33507"/>
                    <a:pt x="6558" y="35381"/>
                    <a:pt x="9261" y="35916"/>
                  </a:cubicBezTo>
                  <a:cubicBezTo>
                    <a:pt x="9921" y="38378"/>
                    <a:pt x="11741" y="40020"/>
                    <a:pt x="14301" y="40386"/>
                  </a:cubicBezTo>
                  <a:cubicBezTo>
                    <a:pt x="17085" y="40787"/>
                    <a:pt x="20475" y="42491"/>
                    <a:pt x="21269" y="43891"/>
                  </a:cubicBezTo>
                  <a:cubicBezTo>
                    <a:pt x="21572" y="44427"/>
                    <a:pt x="22107" y="44748"/>
                    <a:pt x="22705" y="44748"/>
                  </a:cubicBezTo>
                  <a:cubicBezTo>
                    <a:pt x="23294" y="44748"/>
                    <a:pt x="23829" y="44427"/>
                    <a:pt x="24132" y="43891"/>
                  </a:cubicBezTo>
                  <a:cubicBezTo>
                    <a:pt x="24926" y="42491"/>
                    <a:pt x="28316" y="40787"/>
                    <a:pt x="31100" y="40386"/>
                  </a:cubicBezTo>
                  <a:cubicBezTo>
                    <a:pt x="33660" y="40020"/>
                    <a:pt x="35489" y="38378"/>
                    <a:pt x="36140" y="35916"/>
                  </a:cubicBezTo>
                  <a:cubicBezTo>
                    <a:pt x="38843" y="35381"/>
                    <a:pt x="40645" y="33507"/>
                    <a:pt x="41038" y="30778"/>
                  </a:cubicBezTo>
                  <a:cubicBezTo>
                    <a:pt x="41439" y="27994"/>
                    <a:pt x="43143" y="24604"/>
                    <a:pt x="44544" y="23801"/>
                  </a:cubicBezTo>
                  <a:cubicBezTo>
                    <a:pt x="45079" y="23498"/>
                    <a:pt x="45400" y="22963"/>
                    <a:pt x="45400" y="22374"/>
                  </a:cubicBezTo>
                  <a:cubicBezTo>
                    <a:pt x="45400" y="21785"/>
                    <a:pt x="45079" y="21250"/>
                    <a:pt x="44544" y="20947"/>
                  </a:cubicBezTo>
                  <a:cubicBezTo>
                    <a:pt x="43143" y="20144"/>
                    <a:pt x="41439" y="16763"/>
                    <a:pt x="41038" y="13979"/>
                  </a:cubicBezTo>
                  <a:cubicBezTo>
                    <a:pt x="40645" y="11241"/>
                    <a:pt x="38843" y="9367"/>
                    <a:pt x="36140" y="8832"/>
                  </a:cubicBezTo>
                  <a:cubicBezTo>
                    <a:pt x="35480" y="6370"/>
                    <a:pt x="33660" y="4728"/>
                    <a:pt x="31100" y="4363"/>
                  </a:cubicBezTo>
                  <a:cubicBezTo>
                    <a:pt x="28316" y="3961"/>
                    <a:pt x="24926" y="2257"/>
                    <a:pt x="24132" y="857"/>
                  </a:cubicBezTo>
                  <a:cubicBezTo>
                    <a:pt x="23829" y="321"/>
                    <a:pt x="23294" y="0"/>
                    <a:pt x="22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8"/>
            <p:cNvSpPr/>
            <p:nvPr/>
          </p:nvSpPr>
          <p:spPr>
            <a:xfrm>
              <a:off x="405460" y="4336617"/>
              <a:ext cx="614414" cy="603807"/>
            </a:xfrm>
            <a:custGeom>
              <a:avLst/>
              <a:gdLst/>
              <a:ahLst/>
              <a:cxnLst/>
              <a:rect l="l" t="t" r="r" b="b"/>
              <a:pathLst>
                <a:path w="42921" h="42180" extrusionOk="0">
                  <a:moveTo>
                    <a:pt x="21460" y="1"/>
                  </a:moveTo>
                  <a:cubicBezTo>
                    <a:pt x="21351" y="1"/>
                    <a:pt x="21242" y="72"/>
                    <a:pt x="21162" y="215"/>
                  </a:cubicBezTo>
                  <a:cubicBezTo>
                    <a:pt x="20073" y="2133"/>
                    <a:pt x="16210" y="3944"/>
                    <a:pt x="13249" y="4363"/>
                  </a:cubicBezTo>
                  <a:cubicBezTo>
                    <a:pt x="10777" y="4720"/>
                    <a:pt x="9680" y="6344"/>
                    <a:pt x="9270" y="7923"/>
                  </a:cubicBezTo>
                  <a:cubicBezTo>
                    <a:pt x="9145" y="8387"/>
                    <a:pt x="8770" y="8726"/>
                    <a:pt x="8306" y="8824"/>
                  </a:cubicBezTo>
                  <a:cubicBezTo>
                    <a:pt x="6620" y="9163"/>
                    <a:pt x="4791" y="10233"/>
                    <a:pt x="4408" y="12874"/>
                  </a:cubicBezTo>
                  <a:cubicBezTo>
                    <a:pt x="3989" y="15844"/>
                    <a:pt x="2178" y="19698"/>
                    <a:pt x="260" y="20796"/>
                  </a:cubicBezTo>
                  <a:cubicBezTo>
                    <a:pt x="1" y="20947"/>
                    <a:pt x="1" y="21242"/>
                    <a:pt x="260" y="21393"/>
                  </a:cubicBezTo>
                  <a:cubicBezTo>
                    <a:pt x="2178" y="22482"/>
                    <a:pt x="3989" y="26336"/>
                    <a:pt x="4408" y="29306"/>
                  </a:cubicBezTo>
                  <a:cubicBezTo>
                    <a:pt x="4791" y="31947"/>
                    <a:pt x="6620" y="33026"/>
                    <a:pt x="8306" y="33365"/>
                  </a:cubicBezTo>
                  <a:cubicBezTo>
                    <a:pt x="8770" y="33455"/>
                    <a:pt x="9145" y="33794"/>
                    <a:pt x="9270" y="34257"/>
                  </a:cubicBezTo>
                  <a:cubicBezTo>
                    <a:pt x="9680" y="35836"/>
                    <a:pt x="10777" y="37460"/>
                    <a:pt x="13249" y="37817"/>
                  </a:cubicBezTo>
                  <a:cubicBezTo>
                    <a:pt x="16210" y="38236"/>
                    <a:pt x="20073" y="40047"/>
                    <a:pt x="21162" y="41965"/>
                  </a:cubicBezTo>
                  <a:cubicBezTo>
                    <a:pt x="21242" y="42108"/>
                    <a:pt x="21351" y="42179"/>
                    <a:pt x="21460" y="42179"/>
                  </a:cubicBezTo>
                  <a:cubicBezTo>
                    <a:pt x="21570" y="42179"/>
                    <a:pt x="21679" y="42108"/>
                    <a:pt x="21759" y="41965"/>
                  </a:cubicBezTo>
                  <a:cubicBezTo>
                    <a:pt x="22848" y="40047"/>
                    <a:pt x="26702" y="38236"/>
                    <a:pt x="29672" y="37817"/>
                  </a:cubicBezTo>
                  <a:cubicBezTo>
                    <a:pt x="32143" y="37460"/>
                    <a:pt x="33241" y="35836"/>
                    <a:pt x="33651" y="34257"/>
                  </a:cubicBezTo>
                  <a:cubicBezTo>
                    <a:pt x="33776" y="33794"/>
                    <a:pt x="34151" y="33455"/>
                    <a:pt x="34615" y="33365"/>
                  </a:cubicBezTo>
                  <a:cubicBezTo>
                    <a:pt x="36301" y="33026"/>
                    <a:pt x="38129" y="31947"/>
                    <a:pt x="38513" y="29306"/>
                  </a:cubicBezTo>
                  <a:cubicBezTo>
                    <a:pt x="38932" y="26336"/>
                    <a:pt x="40743" y="22482"/>
                    <a:pt x="42661" y="21393"/>
                  </a:cubicBezTo>
                  <a:cubicBezTo>
                    <a:pt x="42920" y="21242"/>
                    <a:pt x="42920" y="20947"/>
                    <a:pt x="42661" y="20796"/>
                  </a:cubicBezTo>
                  <a:cubicBezTo>
                    <a:pt x="40743" y="19698"/>
                    <a:pt x="38932" y="15844"/>
                    <a:pt x="38513" y="12874"/>
                  </a:cubicBezTo>
                  <a:cubicBezTo>
                    <a:pt x="38129" y="10233"/>
                    <a:pt x="36301" y="9163"/>
                    <a:pt x="34615" y="8824"/>
                  </a:cubicBezTo>
                  <a:cubicBezTo>
                    <a:pt x="34151" y="8726"/>
                    <a:pt x="33776" y="8387"/>
                    <a:pt x="33651" y="7923"/>
                  </a:cubicBezTo>
                  <a:cubicBezTo>
                    <a:pt x="33241" y="6344"/>
                    <a:pt x="32143" y="4720"/>
                    <a:pt x="29672" y="4363"/>
                  </a:cubicBezTo>
                  <a:cubicBezTo>
                    <a:pt x="26702" y="3944"/>
                    <a:pt x="22848" y="2133"/>
                    <a:pt x="21759" y="215"/>
                  </a:cubicBezTo>
                  <a:cubicBezTo>
                    <a:pt x="21679" y="72"/>
                    <a:pt x="21570" y="1"/>
                    <a:pt x="21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5" name="Google Shape;3145;p48"/>
          <p:cNvGrpSpPr/>
          <p:nvPr/>
        </p:nvGrpSpPr>
        <p:grpSpPr>
          <a:xfrm>
            <a:off x="-1102288" y="-1104765"/>
            <a:ext cx="2415313" cy="2415313"/>
            <a:chOff x="277450" y="4273200"/>
            <a:chExt cx="870289" cy="870289"/>
          </a:xfrm>
        </p:grpSpPr>
        <p:sp>
          <p:nvSpPr>
            <p:cNvPr id="3146" name="Google Shape;3146;p48"/>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8"/>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8"/>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3149;p48"/>
          <p:cNvGrpSpPr/>
          <p:nvPr/>
        </p:nvGrpSpPr>
        <p:grpSpPr>
          <a:xfrm>
            <a:off x="6684807" y="-829274"/>
            <a:ext cx="282290" cy="2005722"/>
            <a:chOff x="4378150" y="1221025"/>
            <a:chExt cx="351500" cy="2497475"/>
          </a:xfrm>
        </p:grpSpPr>
        <p:sp>
          <p:nvSpPr>
            <p:cNvPr id="3150" name="Google Shape;3150;p48"/>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8"/>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8"/>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8"/>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8"/>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5" name="Google Shape;3155;p48"/>
          <p:cNvSpPr txBox="1">
            <a:spLocks noGrp="1"/>
          </p:cNvSpPr>
          <p:nvPr>
            <p:ph type="title"/>
          </p:nvPr>
        </p:nvSpPr>
        <p:spPr>
          <a:xfrm>
            <a:off x="712600" y="1258625"/>
            <a:ext cx="5887200" cy="2549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208"/>
        <p:cNvGrpSpPr/>
        <p:nvPr/>
      </p:nvGrpSpPr>
      <p:grpSpPr>
        <a:xfrm>
          <a:off x="0" y="0"/>
          <a:ext cx="0" cy="0"/>
          <a:chOff x="0" y="0"/>
          <a:chExt cx="0" cy="0"/>
        </a:xfrm>
      </p:grpSpPr>
      <p:sp>
        <p:nvSpPr>
          <p:cNvPr id="3209" name="Google Shape;3209;p51"/>
          <p:cNvSpPr txBox="1">
            <a:spLocks noGrp="1"/>
          </p:cNvSpPr>
          <p:nvPr>
            <p:ph type="ctrTitle"/>
          </p:nvPr>
        </p:nvSpPr>
        <p:spPr>
          <a:xfrm>
            <a:off x="2430000" y="509144"/>
            <a:ext cx="4284000" cy="63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100">
                <a:solidFill>
                  <a:schemeClr val="accen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10" name="Google Shape;3210;p51"/>
          <p:cNvSpPr txBox="1">
            <a:spLocks noGrp="1"/>
          </p:cNvSpPr>
          <p:nvPr>
            <p:ph type="subTitle" idx="1"/>
          </p:nvPr>
        </p:nvSpPr>
        <p:spPr>
          <a:xfrm>
            <a:off x="3113100" y="2289158"/>
            <a:ext cx="2917800" cy="125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211" name="Google Shape;3211;p51"/>
          <p:cNvSpPr txBox="1"/>
          <p:nvPr/>
        </p:nvSpPr>
        <p:spPr>
          <a:xfrm>
            <a:off x="2705400" y="3570142"/>
            <a:ext cx="3733200" cy="690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200">
                <a:solidFill>
                  <a:schemeClr val="accent1"/>
                </a:solidFill>
                <a:latin typeface="Manrope"/>
                <a:ea typeface="Manrope"/>
                <a:cs typeface="Manrope"/>
                <a:sym typeface="Manrope"/>
              </a:rPr>
              <a:t>CREDITS: This presentation template was created by</a:t>
            </a:r>
            <a:r>
              <a:rPr lang="en" sz="1200" b="1">
                <a:solidFill>
                  <a:schemeClr val="dk2"/>
                </a:solidFill>
                <a:latin typeface="Manrope"/>
                <a:ea typeface="Manrope"/>
                <a:cs typeface="Manrope"/>
                <a:sym typeface="Manrope"/>
              </a:rPr>
              <a:t> </a:t>
            </a:r>
            <a:r>
              <a:rPr lang="en" sz="1200" b="1">
                <a:solidFill>
                  <a:schemeClr val="dk2"/>
                </a:solidFill>
                <a:uFill>
                  <a:noFill/>
                </a:uFill>
                <a:latin typeface="Manrope"/>
                <a:ea typeface="Manrope"/>
                <a:cs typeface="Manrope"/>
                <a:sym typeface="Manrope"/>
                <a:hlinkClick r:id="rId2">
                  <a:extLst>
                    <a:ext uri="{A12FA001-AC4F-418D-AE19-62706E023703}">
                      <ahyp:hlinkClr xmlns:ahyp="http://schemas.microsoft.com/office/drawing/2018/hyperlinkcolor" val="tx"/>
                    </a:ext>
                  </a:extLst>
                </a:hlinkClick>
              </a:rPr>
              <a:t>Slidesgo</a:t>
            </a:r>
            <a:r>
              <a:rPr lang="en" sz="1200" b="1">
                <a:solidFill>
                  <a:schemeClr val="dk2"/>
                </a:solidFill>
                <a:latin typeface="Manrope"/>
                <a:ea typeface="Manrope"/>
                <a:cs typeface="Manrope"/>
                <a:sym typeface="Manrope"/>
              </a:rPr>
              <a:t>,</a:t>
            </a:r>
            <a:r>
              <a:rPr lang="en" sz="1200">
                <a:solidFill>
                  <a:schemeClr val="accent1"/>
                </a:solidFill>
                <a:latin typeface="Manrope"/>
                <a:ea typeface="Manrope"/>
                <a:cs typeface="Manrope"/>
                <a:sym typeface="Manrope"/>
              </a:rPr>
              <a:t> and includes icons by </a:t>
            </a:r>
            <a:r>
              <a:rPr lang="en" sz="1200" b="1">
                <a:solidFill>
                  <a:schemeClr val="dk2"/>
                </a:solidFill>
                <a:uFill>
                  <a:noFill/>
                </a:uFill>
                <a:latin typeface="Manrope"/>
                <a:ea typeface="Manrope"/>
                <a:cs typeface="Manrope"/>
                <a:sym typeface="Manrope"/>
                <a:hlinkClick r:id="rId3">
                  <a:extLst>
                    <a:ext uri="{A12FA001-AC4F-418D-AE19-62706E023703}">
                      <ahyp:hlinkClr xmlns:ahyp="http://schemas.microsoft.com/office/drawing/2018/hyperlinkcolor" val="tx"/>
                    </a:ext>
                  </a:extLst>
                </a:hlinkClick>
              </a:rPr>
              <a:t>Flaticon</a:t>
            </a:r>
            <a:r>
              <a:rPr lang="en" sz="1200">
                <a:solidFill>
                  <a:schemeClr val="accent1"/>
                </a:solidFill>
                <a:latin typeface="Manrope"/>
                <a:ea typeface="Manrope"/>
                <a:cs typeface="Manrope"/>
                <a:sym typeface="Manrope"/>
              </a:rPr>
              <a:t>, and infographics &amp; images by </a:t>
            </a:r>
            <a:r>
              <a:rPr lang="en" sz="1200" b="1">
                <a:solidFill>
                  <a:schemeClr val="dk2"/>
                </a:solidFill>
                <a:uFill>
                  <a:noFill/>
                </a:uFill>
                <a:latin typeface="Manrope"/>
                <a:ea typeface="Manrope"/>
                <a:cs typeface="Manrope"/>
                <a:sym typeface="Manrope"/>
                <a:hlinkClick r:id="rId4">
                  <a:extLst>
                    <a:ext uri="{A12FA001-AC4F-418D-AE19-62706E023703}">
                      <ahyp:hlinkClr xmlns:ahyp="http://schemas.microsoft.com/office/drawing/2018/hyperlinkcolor" val="tx"/>
                    </a:ext>
                  </a:extLst>
                </a:hlinkClick>
              </a:rPr>
              <a:t>Freepik</a:t>
            </a:r>
            <a:endParaRPr sz="1200" b="1">
              <a:solidFill>
                <a:schemeClr val="dk2"/>
              </a:solidFill>
              <a:latin typeface="Manrope"/>
              <a:ea typeface="Manrope"/>
              <a:cs typeface="Manrope"/>
              <a:sym typeface="Manrope"/>
            </a:endParaRPr>
          </a:p>
        </p:txBody>
      </p:sp>
      <p:grpSp>
        <p:nvGrpSpPr>
          <p:cNvPr id="3212" name="Google Shape;3212;p51"/>
          <p:cNvGrpSpPr/>
          <p:nvPr/>
        </p:nvGrpSpPr>
        <p:grpSpPr>
          <a:xfrm>
            <a:off x="7761153" y="-1125415"/>
            <a:ext cx="2214473" cy="2214597"/>
            <a:chOff x="2924725" y="208150"/>
            <a:chExt cx="1242550" cy="1242550"/>
          </a:xfrm>
        </p:grpSpPr>
        <p:sp>
          <p:nvSpPr>
            <p:cNvPr id="3213" name="Google Shape;3213;p5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1"/>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1"/>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1" name="Google Shape;3231;p51"/>
          <p:cNvGrpSpPr/>
          <p:nvPr/>
        </p:nvGrpSpPr>
        <p:grpSpPr>
          <a:xfrm>
            <a:off x="-1719163" y="2566719"/>
            <a:ext cx="3160799" cy="3160799"/>
            <a:chOff x="2924725" y="208150"/>
            <a:chExt cx="1242550" cy="1242550"/>
          </a:xfrm>
        </p:grpSpPr>
        <p:sp>
          <p:nvSpPr>
            <p:cNvPr id="3232" name="Google Shape;3232;p5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1"/>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1"/>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0" name="Google Shape;3250;p51"/>
          <p:cNvGrpSpPr/>
          <p:nvPr/>
        </p:nvGrpSpPr>
        <p:grpSpPr>
          <a:xfrm>
            <a:off x="1504948" y="-2440519"/>
            <a:ext cx="635798" cy="5058719"/>
            <a:chOff x="7324500" y="2391875"/>
            <a:chExt cx="177300" cy="1410725"/>
          </a:xfrm>
        </p:grpSpPr>
        <p:sp>
          <p:nvSpPr>
            <p:cNvPr id="3251" name="Google Shape;3251;p51"/>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1"/>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3" name="Google Shape;3253;p51"/>
          <p:cNvGrpSpPr/>
          <p:nvPr/>
        </p:nvGrpSpPr>
        <p:grpSpPr>
          <a:xfrm>
            <a:off x="6721259" y="-1401735"/>
            <a:ext cx="635803" cy="4688893"/>
            <a:chOff x="7905800" y="2474325"/>
            <a:chExt cx="177450" cy="1308650"/>
          </a:xfrm>
        </p:grpSpPr>
        <p:sp>
          <p:nvSpPr>
            <p:cNvPr id="3254" name="Google Shape;3254;p51"/>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1"/>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6" name="Google Shape;3256;p51"/>
          <p:cNvGrpSpPr/>
          <p:nvPr/>
        </p:nvGrpSpPr>
        <p:grpSpPr>
          <a:xfrm>
            <a:off x="7601580" y="-579780"/>
            <a:ext cx="499539" cy="2499809"/>
            <a:chOff x="6715575" y="2474325"/>
            <a:chExt cx="177450" cy="888000"/>
          </a:xfrm>
        </p:grpSpPr>
        <p:sp>
          <p:nvSpPr>
            <p:cNvPr id="3257" name="Google Shape;3257;p51"/>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1"/>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9" name="Google Shape;3259;p51"/>
          <p:cNvGrpSpPr/>
          <p:nvPr/>
        </p:nvGrpSpPr>
        <p:grpSpPr>
          <a:xfrm>
            <a:off x="8047423" y="153456"/>
            <a:ext cx="762954" cy="763070"/>
            <a:chOff x="940300" y="793900"/>
            <a:chExt cx="1313400" cy="1313600"/>
          </a:xfrm>
        </p:grpSpPr>
        <p:sp>
          <p:nvSpPr>
            <p:cNvPr id="3260" name="Google Shape;3260;p5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6" name="Google Shape;3296;p51"/>
          <p:cNvGrpSpPr/>
          <p:nvPr/>
        </p:nvGrpSpPr>
        <p:grpSpPr>
          <a:xfrm>
            <a:off x="333623" y="4226956"/>
            <a:ext cx="762954" cy="763070"/>
            <a:chOff x="940300" y="793900"/>
            <a:chExt cx="1313400" cy="1313600"/>
          </a:xfrm>
        </p:grpSpPr>
        <p:sp>
          <p:nvSpPr>
            <p:cNvPr id="3297" name="Google Shape;3297;p5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3" name="Google Shape;3333;p51"/>
          <p:cNvGrpSpPr/>
          <p:nvPr/>
        </p:nvGrpSpPr>
        <p:grpSpPr>
          <a:xfrm>
            <a:off x="333623" y="153443"/>
            <a:ext cx="762954" cy="763070"/>
            <a:chOff x="940300" y="793900"/>
            <a:chExt cx="1313400" cy="1313600"/>
          </a:xfrm>
        </p:grpSpPr>
        <p:sp>
          <p:nvSpPr>
            <p:cNvPr id="3334" name="Google Shape;3334;p5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0" name="Google Shape;3370;p51"/>
          <p:cNvGrpSpPr/>
          <p:nvPr/>
        </p:nvGrpSpPr>
        <p:grpSpPr>
          <a:xfrm>
            <a:off x="8047423" y="4226968"/>
            <a:ext cx="762954" cy="763070"/>
            <a:chOff x="940300" y="793900"/>
            <a:chExt cx="1313400" cy="1313600"/>
          </a:xfrm>
        </p:grpSpPr>
        <p:sp>
          <p:nvSpPr>
            <p:cNvPr id="3371" name="Google Shape;3371;p5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40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408"/>
        <p:cNvGrpSpPr/>
        <p:nvPr/>
      </p:nvGrpSpPr>
      <p:grpSpPr>
        <a:xfrm>
          <a:off x="0" y="0"/>
          <a:ext cx="0" cy="0"/>
          <a:chOff x="0" y="0"/>
          <a:chExt cx="0" cy="0"/>
        </a:xfrm>
      </p:grpSpPr>
      <p:grpSp>
        <p:nvGrpSpPr>
          <p:cNvPr id="3409" name="Google Shape;3409;p53"/>
          <p:cNvGrpSpPr/>
          <p:nvPr/>
        </p:nvGrpSpPr>
        <p:grpSpPr>
          <a:xfrm>
            <a:off x="-1276737" y="3801730"/>
            <a:ext cx="2590965" cy="2590965"/>
            <a:chOff x="2924725" y="208150"/>
            <a:chExt cx="1242550" cy="1242550"/>
          </a:xfrm>
        </p:grpSpPr>
        <p:sp>
          <p:nvSpPr>
            <p:cNvPr id="3410" name="Google Shape;3410;p5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3"/>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3"/>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8" name="Google Shape;3428;p53"/>
          <p:cNvGrpSpPr/>
          <p:nvPr/>
        </p:nvGrpSpPr>
        <p:grpSpPr>
          <a:xfrm>
            <a:off x="8047423" y="153456"/>
            <a:ext cx="762954" cy="763070"/>
            <a:chOff x="940300" y="793900"/>
            <a:chExt cx="1313400" cy="1313600"/>
          </a:xfrm>
        </p:grpSpPr>
        <p:sp>
          <p:nvSpPr>
            <p:cNvPr id="3429" name="Google Shape;3429;p5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5" name="Google Shape;3465;p53"/>
          <p:cNvGrpSpPr/>
          <p:nvPr/>
        </p:nvGrpSpPr>
        <p:grpSpPr>
          <a:xfrm>
            <a:off x="333623" y="153443"/>
            <a:ext cx="762954" cy="763070"/>
            <a:chOff x="940300" y="793900"/>
            <a:chExt cx="1313400" cy="1313600"/>
          </a:xfrm>
        </p:grpSpPr>
        <p:sp>
          <p:nvSpPr>
            <p:cNvPr id="3466" name="Google Shape;3466;p5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2" name="Google Shape;3502;p53"/>
          <p:cNvGrpSpPr/>
          <p:nvPr/>
        </p:nvGrpSpPr>
        <p:grpSpPr>
          <a:xfrm>
            <a:off x="1096580" y="-2420972"/>
            <a:ext cx="552396" cy="4394832"/>
            <a:chOff x="7324500" y="2391875"/>
            <a:chExt cx="177300" cy="1410725"/>
          </a:xfrm>
        </p:grpSpPr>
        <p:sp>
          <p:nvSpPr>
            <p:cNvPr id="3503" name="Google Shape;3503;p5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5" name="Google Shape;3505;p53"/>
          <p:cNvGrpSpPr/>
          <p:nvPr/>
        </p:nvGrpSpPr>
        <p:grpSpPr>
          <a:xfrm>
            <a:off x="7425992" y="-2337550"/>
            <a:ext cx="552402" cy="3931583"/>
            <a:chOff x="6715575" y="2099409"/>
            <a:chExt cx="177450" cy="1262916"/>
          </a:xfrm>
        </p:grpSpPr>
        <p:sp>
          <p:nvSpPr>
            <p:cNvPr id="3506" name="Google Shape;3506;p53"/>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3"/>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8" name="Google Shape;3508;p53"/>
          <p:cNvGrpSpPr/>
          <p:nvPr/>
        </p:nvGrpSpPr>
        <p:grpSpPr>
          <a:xfrm>
            <a:off x="3816292" y="-3249122"/>
            <a:ext cx="552396" cy="4394832"/>
            <a:chOff x="7324500" y="2391875"/>
            <a:chExt cx="177300" cy="1410725"/>
          </a:xfrm>
        </p:grpSpPr>
        <p:sp>
          <p:nvSpPr>
            <p:cNvPr id="3509" name="Google Shape;3509;p5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1" name="Google Shape;3511;p53"/>
          <p:cNvGrpSpPr/>
          <p:nvPr/>
        </p:nvGrpSpPr>
        <p:grpSpPr>
          <a:xfrm>
            <a:off x="7457606" y="2036781"/>
            <a:ext cx="3332271" cy="3332271"/>
            <a:chOff x="2924725" y="208150"/>
            <a:chExt cx="1242550" cy="1242550"/>
          </a:xfrm>
        </p:grpSpPr>
        <p:sp>
          <p:nvSpPr>
            <p:cNvPr id="3512" name="Google Shape;3512;p5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1"/>
        <p:cNvGrpSpPr/>
        <p:nvPr/>
      </p:nvGrpSpPr>
      <p:grpSpPr>
        <a:xfrm>
          <a:off x="0" y="0"/>
          <a:ext cx="0" cy="0"/>
          <a:chOff x="0" y="0"/>
          <a:chExt cx="0" cy="0"/>
        </a:xfrm>
      </p:grpSpPr>
      <p:sp>
        <p:nvSpPr>
          <p:cNvPr id="332" name="Google Shape;332;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33" name="Google Shape;33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334" name="Google Shape;334;p4"/>
          <p:cNvGrpSpPr/>
          <p:nvPr/>
        </p:nvGrpSpPr>
        <p:grpSpPr>
          <a:xfrm>
            <a:off x="-1722112" y="-908907"/>
            <a:ext cx="2590965" cy="2590965"/>
            <a:chOff x="2924725" y="208150"/>
            <a:chExt cx="1242550" cy="1242550"/>
          </a:xfrm>
        </p:grpSpPr>
        <p:sp>
          <p:nvSpPr>
            <p:cNvPr id="335" name="Google Shape;335;p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4"/>
          <p:cNvGrpSpPr/>
          <p:nvPr/>
        </p:nvGrpSpPr>
        <p:grpSpPr>
          <a:xfrm>
            <a:off x="7832588" y="3801730"/>
            <a:ext cx="2590965" cy="2590965"/>
            <a:chOff x="2924725" y="208150"/>
            <a:chExt cx="1242550" cy="1242550"/>
          </a:xfrm>
        </p:grpSpPr>
        <p:sp>
          <p:nvSpPr>
            <p:cNvPr id="354" name="Google Shape;354;p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4"/>
          <p:cNvGrpSpPr/>
          <p:nvPr/>
        </p:nvGrpSpPr>
        <p:grpSpPr>
          <a:xfrm>
            <a:off x="8386738" y="-3319137"/>
            <a:ext cx="601697" cy="4437370"/>
            <a:chOff x="7905800" y="2474325"/>
            <a:chExt cx="177450" cy="1308650"/>
          </a:xfrm>
        </p:grpSpPr>
        <p:sp>
          <p:nvSpPr>
            <p:cNvPr id="373" name="Google Shape;373;p4"/>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4"/>
          <p:cNvGrpSpPr/>
          <p:nvPr/>
        </p:nvGrpSpPr>
        <p:grpSpPr>
          <a:xfrm>
            <a:off x="7676155" y="-1569635"/>
            <a:ext cx="472745" cy="2365721"/>
            <a:chOff x="6715575" y="2474325"/>
            <a:chExt cx="177450" cy="888000"/>
          </a:xfrm>
        </p:grpSpPr>
        <p:sp>
          <p:nvSpPr>
            <p:cNvPr id="376" name="Google Shape;376;p4"/>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4"/>
          <p:cNvGrpSpPr/>
          <p:nvPr/>
        </p:nvGrpSpPr>
        <p:grpSpPr>
          <a:xfrm>
            <a:off x="8047423" y="4226968"/>
            <a:ext cx="762954" cy="763070"/>
            <a:chOff x="940300" y="793900"/>
            <a:chExt cx="1313400" cy="1313600"/>
          </a:xfrm>
        </p:grpSpPr>
        <p:sp>
          <p:nvSpPr>
            <p:cNvPr id="379" name="Google Shape;379;p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9"/>
        <p:cNvGrpSpPr/>
        <p:nvPr/>
      </p:nvGrpSpPr>
      <p:grpSpPr>
        <a:xfrm>
          <a:off x="0" y="0"/>
          <a:ext cx="0" cy="0"/>
          <a:chOff x="0" y="0"/>
          <a:chExt cx="0" cy="0"/>
        </a:xfrm>
      </p:grpSpPr>
      <p:sp>
        <p:nvSpPr>
          <p:cNvPr id="870" name="Google Shape;870;p9"/>
          <p:cNvSpPr txBox="1">
            <a:spLocks noGrp="1"/>
          </p:cNvSpPr>
          <p:nvPr>
            <p:ph type="title"/>
          </p:nvPr>
        </p:nvSpPr>
        <p:spPr>
          <a:xfrm>
            <a:off x="2188975" y="2487673"/>
            <a:ext cx="47946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1" name="Google Shape;871;p9"/>
          <p:cNvSpPr txBox="1">
            <a:spLocks noGrp="1"/>
          </p:cNvSpPr>
          <p:nvPr>
            <p:ph type="subTitle" idx="1"/>
          </p:nvPr>
        </p:nvSpPr>
        <p:spPr>
          <a:xfrm>
            <a:off x="2160425" y="3125779"/>
            <a:ext cx="4661100" cy="13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72" name="Google Shape;872;p9"/>
          <p:cNvGrpSpPr/>
          <p:nvPr/>
        </p:nvGrpSpPr>
        <p:grpSpPr>
          <a:xfrm>
            <a:off x="-1316812" y="1276267"/>
            <a:ext cx="2590965" cy="2590965"/>
            <a:chOff x="2924725" y="208150"/>
            <a:chExt cx="1242550" cy="1242550"/>
          </a:xfrm>
        </p:grpSpPr>
        <p:sp>
          <p:nvSpPr>
            <p:cNvPr id="873" name="Google Shape;873;p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9"/>
          <p:cNvGrpSpPr/>
          <p:nvPr/>
        </p:nvGrpSpPr>
        <p:grpSpPr>
          <a:xfrm>
            <a:off x="333623" y="4226956"/>
            <a:ext cx="762954" cy="763070"/>
            <a:chOff x="940300" y="793900"/>
            <a:chExt cx="1313400" cy="1313600"/>
          </a:xfrm>
        </p:grpSpPr>
        <p:sp>
          <p:nvSpPr>
            <p:cNvPr id="892" name="Google Shape;892;p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9"/>
          <p:cNvGrpSpPr/>
          <p:nvPr/>
        </p:nvGrpSpPr>
        <p:grpSpPr>
          <a:xfrm>
            <a:off x="1608030" y="-2469122"/>
            <a:ext cx="552396" cy="4394832"/>
            <a:chOff x="7324500" y="2391875"/>
            <a:chExt cx="177300" cy="1410725"/>
          </a:xfrm>
        </p:grpSpPr>
        <p:sp>
          <p:nvSpPr>
            <p:cNvPr id="929" name="Google Shape;929;p9"/>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9"/>
          <p:cNvGrpSpPr/>
          <p:nvPr/>
        </p:nvGrpSpPr>
        <p:grpSpPr>
          <a:xfrm>
            <a:off x="7076992" y="-2569175"/>
            <a:ext cx="552402" cy="3931583"/>
            <a:chOff x="6715575" y="2099409"/>
            <a:chExt cx="177450" cy="1262916"/>
          </a:xfrm>
        </p:grpSpPr>
        <p:sp>
          <p:nvSpPr>
            <p:cNvPr id="932" name="Google Shape;932;p9"/>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9"/>
          <p:cNvGrpSpPr/>
          <p:nvPr/>
        </p:nvGrpSpPr>
        <p:grpSpPr>
          <a:xfrm>
            <a:off x="7832588" y="1276267"/>
            <a:ext cx="2590965" cy="2590965"/>
            <a:chOff x="2924725" y="208150"/>
            <a:chExt cx="1242550" cy="1242550"/>
          </a:xfrm>
        </p:grpSpPr>
        <p:sp>
          <p:nvSpPr>
            <p:cNvPr id="935" name="Google Shape;935;p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9"/>
          <p:cNvGrpSpPr/>
          <p:nvPr/>
        </p:nvGrpSpPr>
        <p:grpSpPr>
          <a:xfrm>
            <a:off x="8047423" y="4226968"/>
            <a:ext cx="762954" cy="763070"/>
            <a:chOff x="940300" y="793900"/>
            <a:chExt cx="1313400" cy="1313600"/>
          </a:xfrm>
        </p:grpSpPr>
        <p:sp>
          <p:nvSpPr>
            <p:cNvPr id="954" name="Google Shape;954;p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30"/>
        <p:cNvGrpSpPr/>
        <p:nvPr/>
      </p:nvGrpSpPr>
      <p:grpSpPr>
        <a:xfrm>
          <a:off x="0" y="0"/>
          <a:ext cx="0" cy="0"/>
          <a:chOff x="0" y="0"/>
          <a:chExt cx="0" cy="0"/>
        </a:xfrm>
      </p:grpSpPr>
      <p:sp>
        <p:nvSpPr>
          <p:cNvPr id="1231" name="Google Shape;1231;p13"/>
          <p:cNvSpPr txBox="1">
            <a:spLocks noGrp="1"/>
          </p:cNvSpPr>
          <p:nvPr>
            <p:ph type="title"/>
          </p:nvPr>
        </p:nvSpPr>
        <p:spPr>
          <a:xfrm>
            <a:off x="2001060" y="1686992"/>
            <a:ext cx="23364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2" name="Google Shape;1232;p13"/>
          <p:cNvSpPr txBox="1">
            <a:spLocks noGrp="1"/>
          </p:cNvSpPr>
          <p:nvPr>
            <p:ph type="title" idx="2" hasCustomPrompt="1"/>
          </p:nvPr>
        </p:nvSpPr>
        <p:spPr>
          <a:xfrm>
            <a:off x="1218986" y="1763984"/>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3" name="Google Shape;1233;p13"/>
          <p:cNvSpPr txBox="1">
            <a:spLocks noGrp="1"/>
          </p:cNvSpPr>
          <p:nvPr>
            <p:ph type="subTitle" idx="1"/>
          </p:nvPr>
        </p:nvSpPr>
        <p:spPr>
          <a:xfrm>
            <a:off x="2001060" y="197060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4" name="Google Shape;1234;p13"/>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235" name="Google Shape;1235;p13"/>
          <p:cNvSpPr txBox="1">
            <a:spLocks noGrp="1"/>
          </p:cNvSpPr>
          <p:nvPr>
            <p:ph type="title" idx="4"/>
          </p:nvPr>
        </p:nvSpPr>
        <p:spPr>
          <a:xfrm>
            <a:off x="2001060" y="3393892"/>
            <a:ext cx="23364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6" name="Google Shape;1236;p13"/>
          <p:cNvSpPr txBox="1">
            <a:spLocks noGrp="1"/>
          </p:cNvSpPr>
          <p:nvPr>
            <p:ph type="title" idx="5" hasCustomPrompt="1"/>
          </p:nvPr>
        </p:nvSpPr>
        <p:spPr>
          <a:xfrm>
            <a:off x="1218986" y="3470884"/>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7" name="Google Shape;1237;p13"/>
          <p:cNvSpPr txBox="1">
            <a:spLocks noGrp="1"/>
          </p:cNvSpPr>
          <p:nvPr>
            <p:ph type="subTitle" idx="6"/>
          </p:nvPr>
        </p:nvSpPr>
        <p:spPr>
          <a:xfrm>
            <a:off x="2001060" y="367750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8" name="Google Shape;1238;p13"/>
          <p:cNvSpPr txBox="1">
            <a:spLocks noGrp="1"/>
          </p:cNvSpPr>
          <p:nvPr>
            <p:ph type="title" idx="7"/>
          </p:nvPr>
        </p:nvSpPr>
        <p:spPr>
          <a:xfrm>
            <a:off x="5654585" y="1686992"/>
            <a:ext cx="23364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9" name="Google Shape;1239;p13"/>
          <p:cNvSpPr txBox="1">
            <a:spLocks noGrp="1"/>
          </p:cNvSpPr>
          <p:nvPr>
            <p:ph type="title" idx="8" hasCustomPrompt="1"/>
          </p:nvPr>
        </p:nvSpPr>
        <p:spPr>
          <a:xfrm>
            <a:off x="4872511" y="1763984"/>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0" name="Google Shape;1240;p13"/>
          <p:cNvSpPr txBox="1">
            <a:spLocks noGrp="1"/>
          </p:cNvSpPr>
          <p:nvPr>
            <p:ph type="subTitle" idx="9"/>
          </p:nvPr>
        </p:nvSpPr>
        <p:spPr>
          <a:xfrm>
            <a:off x="5654585" y="197060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41" name="Google Shape;1241;p13"/>
          <p:cNvSpPr txBox="1">
            <a:spLocks noGrp="1"/>
          </p:cNvSpPr>
          <p:nvPr>
            <p:ph type="title" idx="13"/>
          </p:nvPr>
        </p:nvSpPr>
        <p:spPr>
          <a:xfrm>
            <a:off x="5654585" y="3393892"/>
            <a:ext cx="23364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42" name="Google Shape;1242;p13"/>
          <p:cNvSpPr txBox="1">
            <a:spLocks noGrp="1"/>
          </p:cNvSpPr>
          <p:nvPr>
            <p:ph type="title" idx="14" hasCustomPrompt="1"/>
          </p:nvPr>
        </p:nvSpPr>
        <p:spPr>
          <a:xfrm>
            <a:off x="4872511" y="3470884"/>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3" name="Google Shape;1243;p13"/>
          <p:cNvSpPr txBox="1">
            <a:spLocks noGrp="1"/>
          </p:cNvSpPr>
          <p:nvPr>
            <p:ph type="subTitle" idx="15"/>
          </p:nvPr>
        </p:nvSpPr>
        <p:spPr>
          <a:xfrm>
            <a:off x="5654585" y="367750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244" name="Google Shape;1244;p13"/>
          <p:cNvGrpSpPr/>
          <p:nvPr/>
        </p:nvGrpSpPr>
        <p:grpSpPr>
          <a:xfrm>
            <a:off x="7761153" y="-1125415"/>
            <a:ext cx="2214473" cy="2214597"/>
            <a:chOff x="2924725" y="208150"/>
            <a:chExt cx="1242550" cy="1242550"/>
          </a:xfrm>
        </p:grpSpPr>
        <p:sp>
          <p:nvSpPr>
            <p:cNvPr id="1245" name="Google Shape;1245;p1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13"/>
          <p:cNvGrpSpPr/>
          <p:nvPr/>
        </p:nvGrpSpPr>
        <p:grpSpPr>
          <a:xfrm>
            <a:off x="8047423" y="4226968"/>
            <a:ext cx="762954" cy="763070"/>
            <a:chOff x="940300" y="793900"/>
            <a:chExt cx="1313400" cy="1313600"/>
          </a:xfrm>
        </p:grpSpPr>
        <p:sp>
          <p:nvSpPr>
            <p:cNvPr id="1264" name="Google Shape;1264;p1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13"/>
          <p:cNvGrpSpPr/>
          <p:nvPr/>
        </p:nvGrpSpPr>
        <p:grpSpPr>
          <a:xfrm>
            <a:off x="8566702" y="-1512076"/>
            <a:ext cx="468486" cy="3454967"/>
            <a:chOff x="7905800" y="2474325"/>
            <a:chExt cx="177450" cy="1308650"/>
          </a:xfrm>
        </p:grpSpPr>
        <p:sp>
          <p:nvSpPr>
            <p:cNvPr id="1301" name="Google Shape;1301;p13"/>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3"/>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3"/>
          <p:cNvGrpSpPr/>
          <p:nvPr/>
        </p:nvGrpSpPr>
        <p:grpSpPr>
          <a:xfrm>
            <a:off x="209221" y="-1162112"/>
            <a:ext cx="368085" cy="1841978"/>
            <a:chOff x="6715575" y="2474325"/>
            <a:chExt cx="177450" cy="888000"/>
          </a:xfrm>
        </p:grpSpPr>
        <p:sp>
          <p:nvSpPr>
            <p:cNvPr id="1304" name="Google Shape;1304;p13"/>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3"/>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13"/>
          <p:cNvGrpSpPr/>
          <p:nvPr/>
        </p:nvGrpSpPr>
        <p:grpSpPr>
          <a:xfrm>
            <a:off x="-1276737" y="3801730"/>
            <a:ext cx="2590965" cy="2590965"/>
            <a:chOff x="2924725" y="208150"/>
            <a:chExt cx="1242550" cy="1242550"/>
          </a:xfrm>
        </p:grpSpPr>
        <p:sp>
          <p:nvSpPr>
            <p:cNvPr id="1307" name="Google Shape;1307;p1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3"/>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3"/>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13"/>
          <p:cNvGrpSpPr/>
          <p:nvPr/>
        </p:nvGrpSpPr>
        <p:grpSpPr>
          <a:xfrm>
            <a:off x="8097974" y="-1856845"/>
            <a:ext cx="394386" cy="3137876"/>
            <a:chOff x="7324500" y="2391875"/>
            <a:chExt cx="177300" cy="1410725"/>
          </a:xfrm>
        </p:grpSpPr>
        <p:sp>
          <p:nvSpPr>
            <p:cNvPr id="1326" name="Google Shape;1326;p1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BLANK_1_2">
    <p:spTree>
      <p:nvGrpSpPr>
        <p:cNvPr id="1" name="Shape 1328"/>
        <p:cNvGrpSpPr/>
        <p:nvPr/>
      </p:nvGrpSpPr>
      <p:grpSpPr>
        <a:xfrm>
          <a:off x="0" y="0"/>
          <a:ext cx="0" cy="0"/>
          <a:chOff x="0" y="0"/>
          <a:chExt cx="0" cy="0"/>
        </a:xfrm>
      </p:grpSpPr>
      <p:grpSp>
        <p:nvGrpSpPr>
          <p:cNvPr id="1329" name="Google Shape;1329;p14"/>
          <p:cNvGrpSpPr/>
          <p:nvPr/>
        </p:nvGrpSpPr>
        <p:grpSpPr>
          <a:xfrm>
            <a:off x="7559109" y="-1177130"/>
            <a:ext cx="2292602" cy="2292602"/>
            <a:chOff x="277450" y="4273200"/>
            <a:chExt cx="870289" cy="870289"/>
          </a:xfrm>
        </p:grpSpPr>
        <p:sp>
          <p:nvSpPr>
            <p:cNvPr id="1330" name="Google Shape;1330;p14"/>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14"/>
          <p:cNvGrpSpPr/>
          <p:nvPr/>
        </p:nvGrpSpPr>
        <p:grpSpPr>
          <a:xfrm>
            <a:off x="8047411" y="4227154"/>
            <a:ext cx="762985" cy="762897"/>
            <a:chOff x="8021087" y="4295195"/>
            <a:chExt cx="1136578" cy="1136447"/>
          </a:xfrm>
        </p:grpSpPr>
        <p:sp>
          <p:nvSpPr>
            <p:cNvPr id="1334" name="Google Shape;1334;p14"/>
            <p:cNvSpPr/>
            <p:nvPr/>
          </p:nvSpPr>
          <p:spPr>
            <a:xfrm>
              <a:off x="8084049" y="4358026"/>
              <a:ext cx="1010657" cy="1010788"/>
            </a:xfrm>
            <a:custGeom>
              <a:avLst/>
              <a:gdLst/>
              <a:ahLst/>
              <a:cxnLst/>
              <a:rect l="l" t="t" r="r" b="b"/>
              <a:pathLst>
                <a:path w="61994" h="62002" extrusionOk="0">
                  <a:moveTo>
                    <a:pt x="30903" y="1"/>
                  </a:moveTo>
                  <a:lnTo>
                    <a:pt x="21893" y="9011"/>
                  </a:lnTo>
                  <a:lnTo>
                    <a:pt x="9145" y="9011"/>
                  </a:lnTo>
                  <a:lnTo>
                    <a:pt x="9145" y="21759"/>
                  </a:lnTo>
                  <a:lnTo>
                    <a:pt x="1" y="30903"/>
                  </a:lnTo>
                  <a:lnTo>
                    <a:pt x="9145" y="40056"/>
                  </a:lnTo>
                  <a:lnTo>
                    <a:pt x="9145" y="52982"/>
                  </a:lnTo>
                  <a:lnTo>
                    <a:pt x="22080" y="52982"/>
                  </a:lnTo>
                  <a:lnTo>
                    <a:pt x="31091" y="62002"/>
                  </a:lnTo>
                  <a:lnTo>
                    <a:pt x="40101" y="52982"/>
                  </a:lnTo>
                  <a:lnTo>
                    <a:pt x="52849" y="52982"/>
                  </a:lnTo>
                  <a:lnTo>
                    <a:pt x="52849" y="40234"/>
                  </a:lnTo>
                  <a:lnTo>
                    <a:pt x="61993" y="31090"/>
                  </a:lnTo>
                  <a:lnTo>
                    <a:pt x="52849" y="21946"/>
                  </a:lnTo>
                  <a:lnTo>
                    <a:pt x="52849" y="9011"/>
                  </a:lnTo>
                  <a:lnTo>
                    <a:pt x="39914" y="9011"/>
                  </a:lnTo>
                  <a:lnTo>
                    <a:pt x="30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8021087" y="4295195"/>
              <a:ext cx="1136578" cy="1136447"/>
            </a:xfrm>
            <a:custGeom>
              <a:avLst/>
              <a:gdLst/>
              <a:ahLst/>
              <a:cxnLst/>
              <a:rect l="l" t="t" r="r" b="b"/>
              <a:pathLst>
                <a:path w="69718" h="69710" extrusionOk="0">
                  <a:moveTo>
                    <a:pt x="34756" y="1812"/>
                  </a:moveTo>
                  <a:lnTo>
                    <a:pt x="44364" y="11420"/>
                  </a:lnTo>
                  <a:lnTo>
                    <a:pt x="58147" y="11420"/>
                  </a:lnTo>
                  <a:lnTo>
                    <a:pt x="58147" y="25203"/>
                  </a:lnTo>
                  <a:lnTo>
                    <a:pt x="67898" y="34953"/>
                  </a:lnTo>
                  <a:lnTo>
                    <a:pt x="58147" y="44704"/>
                  </a:lnTo>
                  <a:lnTo>
                    <a:pt x="58147" y="58291"/>
                  </a:lnTo>
                  <a:lnTo>
                    <a:pt x="44570" y="58291"/>
                  </a:lnTo>
                  <a:lnTo>
                    <a:pt x="34962" y="67899"/>
                  </a:lnTo>
                  <a:lnTo>
                    <a:pt x="25354" y="58291"/>
                  </a:lnTo>
                  <a:lnTo>
                    <a:pt x="11571" y="58291"/>
                  </a:lnTo>
                  <a:lnTo>
                    <a:pt x="11571" y="44499"/>
                  </a:lnTo>
                  <a:lnTo>
                    <a:pt x="1820" y="34748"/>
                  </a:lnTo>
                  <a:lnTo>
                    <a:pt x="11571" y="24997"/>
                  </a:lnTo>
                  <a:lnTo>
                    <a:pt x="11571" y="11420"/>
                  </a:lnTo>
                  <a:lnTo>
                    <a:pt x="25148" y="11420"/>
                  </a:lnTo>
                  <a:lnTo>
                    <a:pt x="34756" y="1812"/>
                  </a:lnTo>
                  <a:close/>
                  <a:moveTo>
                    <a:pt x="34756" y="1"/>
                  </a:moveTo>
                  <a:lnTo>
                    <a:pt x="24622" y="10135"/>
                  </a:lnTo>
                  <a:lnTo>
                    <a:pt x="10286" y="10135"/>
                  </a:lnTo>
                  <a:lnTo>
                    <a:pt x="10286" y="24471"/>
                  </a:lnTo>
                  <a:lnTo>
                    <a:pt x="0" y="34748"/>
                  </a:lnTo>
                  <a:lnTo>
                    <a:pt x="10286" y="45034"/>
                  </a:lnTo>
                  <a:lnTo>
                    <a:pt x="10286" y="59575"/>
                  </a:lnTo>
                  <a:lnTo>
                    <a:pt x="24827" y="59575"/>
                  </a:lnTo>
                  <a:lnTo>
                    <a:pt x="34962" y="69709"/>
                  </a:lnTo>
                  <a:lnTo>
                    <a:pt x="45096" y="59575"/>
                  </a:lnTo>
                  <a:lnTo>
                    <a:pt x="59432" y="59575"/>
                  </a:lnTo>
                  <a:lnTo>
                    <a:pt x="59432" y="45239"/>
                  </a:lnTo>
                  <a:lnTo>
                    <a:pt x="69718" y="34953"/>
                  </a:lnTo>
                  <a:lnTo>
                    <a:pt x="59432" y="24676"/>
                  </a:lnTo>
                  <a:lnTo>
                    <a:pt x="59432" y="10135"/>
                  </a:lnTo>
                  <a:lnTo>
                    <a:pt x="44891" y="10135"/>
                  </a:lnTo>
                  <a:lnTo>
                    <a:pt x="34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8121871" y="4393371"/>
              <a:ext cx="937051" cy="937051"/>
            </a:xfrm>
            <a:custGeom>
              <a:avLst/>
              <a:gdLst/>
              <a:ahLst/>
              <a:cxnLst/>
              <a:rect l="l" t="t" r="r" b="b"/>
              <a:pathLst>
                <a:path w="57479" h="57479" extrusionOk="0">
                  <a:moveTo>
                    <a:pt x="28655" y="0"/>
                  </a:moveTo>
                  <a:lnTo>
                    <a:pt x="20296" y="8351"/>
                  </a:lnTo>
                  <a:lnTo>
                    <a:pt x="8484" y="8351"/>
                  </a:lnTo>
                  <a:lnTo>
                    <a:pt x="8484" y="20171"/>
                  </a:lnTo>
                  <a:lnTo>
                    <a:pt x="0" y="28646"/>
                  </a:lnTo>
                  <a:lnTo>
                    <a:pt x="8484" y="37130"/>
                  </a:lnTo>
                  <a:lnTo>
                    <a:pt x="8484" y="49119"/>
                  </a:lnTo>
                  <a:lnTo>
                    <a:pt x="20474" y="49119"/>
                  </a:lnTo>
                  <a:lnTo>
                    <a:pt x="28824" y="57478"/>
                  </a:lnTo>
                  <a:lnTo>
                    <a:pt x="37183" y="49119"/>
                  </a:lnTo>
                  <a:lnTo>
                    <a:pt x="49004" y="49119"/>
                  </a:lnTo>
                  <a:lnTo>
                    <a:pt x="49004" y="37299"/>
                  </a:lnTo>
                  <a:lnTo>
                    <a:pt x="57479" y="28824"/>
                  </a:lnTo>
                  <a:lnTo>
                    <a:pt x="49004" y="20340"/>
                  </a:lnTo>
                  <a:lnTo>
                    <a:pt x="49004" y="8351"/>
                  </a:lnTo>
                  <a:lnTo>
                    <a:pt x="37014" y="8351"/>
                  </a:lnTo>
                  <a:lnTo>
                    <a:pt x="286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14"/>
          <p:cNvGrpSpPr/>
          <p:nvPr/>
        </p:nvGrpSpPr>
        <p:grpSpPr>
          <a:xfrm>
            <a:off x="8413625" y="-933250"/>
            <a:ext cx="351500" cy="2497475"/>
            <a:chOff x="4378150" y="1221025"/>
            <a:chExt cx="351500" cy="2497475"/>
          </a:xfrm>
        </p:grpSpPr>
        <p:sp>
          <p:nvSpPr>
            <p:cNvPr id="1338" name="Google Shape;1338;p14"/>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14"/>
          <p:cNvGrpSpPr/>
          <p:nvPr/>
        </p:nvGrpSpPr>
        <p:grpSpPr>
          <a:xfrm>
            <a:off x="-1102288" y="3798860"/>
            <a:ext cx="2415313" cy="2415313"/>
            <a:chOff x="277450" y="4273200"/>
            <a:chExt cx="870289" cy="870289"/>
          </a:xfrm>
        </p:grpSpPr>
        <p:sp>
          <p:nvSpPr>
            <p:cNvPr id="1344" name="Google Shape;1344;p14"/>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4"/>
          <p:cNvGrpSpPr/>
          <p:nvPr/>
        </p:nvGrpSpPr>
        <p:grpSpPr>
          <a:xfrm>
            <a:off x="7790940" y="-1141731"/>
            <a:ext cx="494392" cy="2221777"/>
            <a:chOff x="2459900" y="3556775"/>
            <a:chExt cx="245575" cy="1103550"/>
          </a:xfrm>
        </p:grpSpPr>
        <p:sp>
          <p:nvSpPr>
            <p:cNvPr id="1348" name="Google Shape;1348;p14"/>
            <p:cNvSpPr/>
            <p:nvPr/>
          </p:nvSpPr>
          <p:spPr>
            <a:xfrm>
              <a:off x="2569175" y="3556775"/>
              <a:ext cx="26800" cy="66507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4"/>
            <p:cNvSpPr/>
            <p:nvPr/>
          </p:nvSpPr>
          <p:spPr>
            <a:xfrm>
              <a:off x="2579000" y="3570150"/>
              <a:ext cx="7150" cy="688275"/>
            </a:xfrm>
            <a:custGeom>
              <a:avLst/>
              <a:gdLst/>
              <a:ahLst/>
              <a:cxnLst/>
              <a:rect l="l" t="t" r="r" b="b"/>
              <a:pathLst>
                <a:path w="286" h="27531" extrusionOk="0">
                  <a:moveTo>
                    <a:pt x="0" y="1"/>
                  </a:moveTo>
                  <a:lnTo>
                    <a:pt x="0" y="27531"/>
                  </a:lnTo>
                  <a:lnTo>
                    <a:pt x="286" y="27531"/>
                  </a:lnTo>
                  <a:lnTo>
                    <a:pt x="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2475950" y="4249475"/>
              <a:ext cx="213475" cy="111325"/>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2521675" y="4249475"/>
              <a:ext cx="122025" cy="111325"/>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2475950" y="4549225"/>
              <a:ext cx="213475" cy="111100"/>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2521675" y="4549225"/>
              <a:ext cx="122025" cy="111100"/>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2459900" y="4363000"/>
              <a:ext cx="245575" cy="18380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2513650" y="4363000"/>
              <a:ext cx="138075" cy="18380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2485100" y="4354075"/>
              <a:ext cx="195175" cy="16525"/>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2485100" y="4539875"/>
              <a:ext cx="195175" cy="16525"/>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2574300" y="4245475"/>
              <a:ext cx="16550" cy="16525"/>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14"/>
          <p:cNvGrpSpPr/>
          <p:nvPr/>
        </p:nvGrpSpPr>
        <p:grpSpPr>
          <a:xfrm>
            <a:off x="172525" y="-1736325"/>
            <a:ext cx="351500" cy="2497475"/>
            <a:chOff x="4378150" y="1221025"/>
            <a:chExt cx="351500" cy="2497475"/>
          </a:xfrm>
        </p:grpSpPr>
        <p:sp>
          <p:nvSpPr>
            <p:cNvPr id="1360" name="Google Shape;1360;p14"/>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5" name="Google Shape;1365;p14"/>
          <p:cNvSpPr txBox="1">
            <a:spLocks noGrp="1"/>
          </p:cNvSpPr>
          <p:nvPr>
            <p:ph type="title"/>
          </p:nvPr>
        </p:nvSpPr>
        <p:spPr>
          <a:xfrm>
            <a:off x="720000" y="3080275"/>
            <a:ext cx="1885800" cy="25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66" name="Google Shape;1366;p14"/>
          <p:cNvSpPr txBox="1">
            <a:spLocks noGrp="1"/>
          </p:cNvSpPr>
          <p:nvPr>
            <p:ph type="title" idx="2" hasCustomPrompt="1"/>
          </p:nvPr>
        </p:nvSpPr>
        <p:spPr>
          <a:xfrm>
            <a:off x="1327049" y="2176559"/>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7" name="Google Shape;1367;p14"/>
          <p:cNvSpPr txBox="1">
            <a:spLocks noGrp="1"/>
          </p:cNvSpPr>
          <p:nvPr>
            <p:ph type="subTitle" idx="1"/>
          </p:nvPr>
        </p:nvSpPr>
        <p:spPr>
          <a:xfrm>
            <a:off x="720000" y="3363899"/>
            <a:ext cx="1885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68" name="Google Shape;1368;p14"/>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369" name="Google Shape;1369;p14"/>
          <p:cNvSpPr txBox="1">
            <a:spLocks noGrp="1"/>
          </p:cNvSpPr>
          <p:nvPr>
            <p:ph type="title" idx="4"/>
          </p:nvPr>
        </p:nvSpPr>
        <p:spPr>
          <a:xfrm>
            <a:off x="4598729" y="3080275"/>
            <a:ext cx="1885800" cy="25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0" name="Google Shape;1370;p14"/>
          <p:cNvSpPr txBox="1">
            <a:spLocks noGrp="1"/>
          </p:cNvSpPr>
          <p:nvPr>
            <p:ph type="title" idx="5" hasCustomPrompt="1"/>
          </p:nvPr>
        </p:nvSpPr>
        <p:spPr>
          <a:xfrm>
            <a:off x="5205774" y="2176559"/>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1" name="Google Shape;1371;p14"/>
          <p:cNvSpPr txBox="1">
            <a:spLocks noGrp="1"/>
          </p:cNvSpPr>
          <p:nvPr>
            <p:ph type="subTitle" idx="6"/>
          </p:nvPr>
        </p:nvSpPr>
        <p:spPr>
          <a:xfrm>
            <a:off x="4598729" y="3363886"/>
            <a:ext cx="1885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2" name="Google Shape;1372;p14"/>
          <p:cNvSpPr txBox="1">
            <a:spLocks noGrp="1"/>
          </p:cNvSpPr>
          <p:nvPr>
            <p:ph type="title" idx="7"/>
          </p:nvPr>
        </p:nvSpPr>
        <p:spPr>
          <a:xfrm>
            <a:off x="2659364" y="3080275"/>
            <a:ext cx="1885800" cy="25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3" name="Google Shape;1373;p14"/>
          <p:cNvSpPr txBox="1">
            <a:spLocks noGrp="1"/>
          </p:cNvSpPr>
          <p:nvPr>
            <p:ph type="title" idx="8" hasCustomPrompt="1"/>
          </p:nvPr>
        </p:nvSpPr>
        <p:spPr>
          <a:xfrm>
            <a:off x="3275661" y="2176559"/>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4" name="Google Shape;1374;p14"/>
          <p:cNvSpPr txBox="1">
            <a:spLocks noGrp="1"/>
          </p:cNvSpPr>
          <p:nvPr>
            <p:ph type="subTitle" idx="9"/>
          </p:nvPr>
        </p:nvSpPr>
        <p:spPr>
          <a:xfrm>
            <a:off x="2659364" y="3363897"/>
            <a:ext cx="1885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5" name="Google Shape;1375;p14"/>
          <p:cNvSpPr txBox="1">
            <a:spLocks noGrp="1"/>
          </p:cNvSpPr>
          <p:nvPr>
            <p:ph type="title" idx="13"/>
          </p:nvPr>
        </p:nvSpPr>
        <p:spPr>
          <a:xfrm>
            <a:off x="6538093" y="3080275"/>
            <a:ext cx="18858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6" name="Google Shape;1376;p14"/>
          <p:cNvSpPr txBox="1">
            <a:spLocks noGrp="1"/>
          </p:cNvSpPr>
          <p:nvPr>
            <p:ph type="title" idx="14" hasCustomPrompt="1"/>
          </p:nvPr>
        </p:nvSpPr>
        <p:spPr>
          <a:xfrm>
            <a:off x="7145161" y="2176559"/>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7" name="Google Shape;1377;p14"/>
          <p:cNvSpPr txBox="1">
            <a:spLocks noGrp="1"/>
          </p:cNvSpPr>
          <p:nvPr>
            <p:ph type="subTitle" idx="15"/>
          </p:nvPr>
        </p:nvSpPr>
        <p:spPr>
          <a:xfrm>
            <a:off x="6538093" y="3363886"/>
            <a:ext cx="1885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78"/>
        <p:cNvGrpSpPr/>
        <p:nvPr/>
      </p:nvGrpSpPr>
      <p:grpSpPr>
        <a:xfrm>
          <a:off x="0" y="0"/>
          <a:ext cx="0" cy="0"/>
          <a:chOff x="0" y="0"/>
          <a:chExt cx="0" cy="0"/>
        </a:xfrm>
      </p:grpSpPr>
      <p:sp>
        <p:nvSpPr>
          <p:cNvPr id="1379" name="Google Shape;1379;p15"/>
          <p:cNvSpPr txBox="1">
            <a:spLocks noGrp="1"/>
          </p:cNvSpPr>
          <p:nvPr>
            <p:ph type="title"/>
          </p:nvPr>
        </p:nvSpPr>
        <p:spPr>
          <a:xfrm>
            <a:off x="2290050" y="3179758"/>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80" name="Google Shape;1380;p15"/>
          <p:cNvSpPr txBox="1">
            <a:spLocks noGrp="1"/>
          </p:cNvSpPr>
          <p:nvPr>
            <p:ph type="subTitle" idx="1"/>
          </p:nvPr>
        </p:nvSpPr>
        <p:spPr>
          <a:xfrm>
            <a:off x="2206650" y="1431842"/>
            <a:ext cx="4730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7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381" name="Google Shape;1381;p15"/>
          <p:cNvGrpSpPr/>
          <p:nvPr/>
        </p:nvGrpSpPr>
        <p:grpSpPr>
          <a:xfrm>
            <a:off x="8047423" y="153456"/>
            <a:ext cx="762954" cy="763070"/>
            <a:chOff x="940300" y="793900"/>
            <a:chExt cx="1313400" cy="1313600"/>
          </a:xfrm>
        </p:grpSpPr>
        <p:sp>
          <p:nvSpPr>
            <p:cNvPr id="1382" name="Google Shape;1382;p1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15"/>
          <p:cNvGrpSpPr/>
          <p:nvPr/>
        </p:nvGrpSpPr>
        <p:grpSpPr>
          <a:xfrm>
            <a:off x="333623" y="4226956"/>
            <a:ext cx="762954" cy="763070"/>
            <a:chOff x="940300" y="793900"/>
            <a:chExt cx="1313400" cy="1313600"/>
          </a:xfrm>
        </p:grpSpPr>
        <p:sp>
          <p:nvSpPr>
            <p:cNvPr id="1419" name="Google Shape;1419;p1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 name="Google Shape;1455;p15"/>
          <p:cNvGrpSpPr/>
          <p:nvPr/>
        </p:nvGrpSpPr>
        <p:grpSpPr>
          <a:xfrm>
            <a:off x="4324599" y="-2538451"/>
            <a:ext cx="468486" cy="3454967"/>
            <a:chOff x="7905800" y="2474325"/>
            <a:chExt cx="177450" cy="1308650"/>
          </a:xfrm>
        </p:grpSpPr>
        <p:sp>
          <p:nvSpPr>
            <p:cNvPr id="1456" name="Google Shape;1456;p15"/>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5"/>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15"/>
          <p:cNvGrpSpPr/>
          <p:nvPr/>
        </p:nvGrpSpPr>
        <p:grpSpPr>
          <a:xfrm>
            <a:off x="1231168" y="0"/>
            <a:ext cx="368085" cy="2619666"/>
            <a:chOff x="6715575" y="2099409"/>
            <a:chExt cx="177450" cy="1262916"/>
          </a:xfrm>
        </p:grpSpPr>
        <p:sp>
          <p:nvSpPr>
            <p:cNvPr id="1459" name="Google Shape;1459;p15"/>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5"/>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15"/>
          <p:cNvGrpSpPr/>
          <p:nvPr/>
        </p:nvGrpSpPr>
        <p:grpSpPr>
          <a:xfrm>
            <a:off x="7832588" y="1276267"/>
            <a:ext cx="2590965" cy="2590965"/>
            <a:chOff x="2924725" y="208150"/>
            <a:chExt cx="1242550" cy="1242550"/>
          </a:xfrm>
        </p:grpSpPr>
        <p:sp>
          <p:nvSpPr>
            <p:cNvPr id="1462" name="Google Shape;1462;p1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15"/>
          <p:cNvGrpSpPr/>
          <p:nvPr/>
        </p:nvGrpSpPr>
        <p:grpSpPr>
          <a:xfrm>
            <a:off x="-1442947" y="-1125415"/>
            <a:ext cx="2214473" cy="2214597"/>
            <a:chOff x="2924725" y="208150"/>
            <a:chExt cx="1242550" cy="1242550"/>
          </a:xfrm>
        </p:grpSpPr>
        <p:sp>
          <p:nvSpPr>
            <p:cNvPr id="1481" name="Google Shape;1481;p1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15"/>
          <p:cNvGrpSpPr/>
          <p:nvPr/>
        </p:nvGrpSpPr>
        <p:grpSpPr>
          <a:xfrm>
            <a:off x="7518421" y="-1240345"/>
            <a:ext cx="394386" cy="3137876"/>
            <a:chOff x="7324500" y="2391875"/>
            <a:chExt cx="177300" cy="1410725"/>
          </a:xfrm>
        </p:grpSpPr>
        <p:sp>
          <p:nvSpPr>
            <p:cNvPr id="1500" name="Google Shape;1500;p15"/>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5"/>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4_1_1">
    <p:spTree>
      <p:nvGrpSpPr>
        <p:cNvPr id="1" name="Shape 1741"/>
        <p:cNvGrpSpPr/>
        <p:nvPr/>
      </p:nvGrpSpPr>
      <p:grpSpPr>
        <a:xfrm>
          <a:off x="0" y="0"/>
          <a:ext cx="0" cy="0"/>
          <a:chOff x="0" y="0"/>
          <a:chExt cx="0" cy="0"/>
        </a:xfrm>
      </p:grpSpPr>
      <p:grpSp>
        <p:nvGrpSpPr>
          <p:cNvPr id="1742" name="Google Shape;1742;p21"/>
          <p:cNvGrpSpPr/>
          <p:nvPr/>
        </p:nvGrpSpPr>
        <p:grpSpPr>
          <a:xfrm>
            <a:off x="-729353" y="3033115"/>
            <a:ext cx="2883963" cy="2883963"/>
            <a:chOff x="277450" y="4273200"/>
            <a:chExt cx="870289" cy="870289"/>
          </a:xfrm>
        </p:grpSpPr>
        <p:sp>
          <p:nvSpPr>
            <p:cNvPr id="1743" name="Google Shape;1743;p21"/>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21"/>
          <p:cNvGrpSpPr/>
          <p:nvPr/>
        </p:nvGrpSpPr>
        <p:grpSpPr>
          <a:xfrm>
            <a:off x="7541357" y="-1034474"/>
            <a:ext cx="282290" cy="2005722"/>
            <a:chOff x="4378150" y="1221025"/>
            <a:chExt cx="351500" cy="2497475"/>
          </a:xfrm>
        </p:grpSpPr>
        <p:sp>
          <p:nvSpPr>
            <p:cNvPr id="1747" name="Google Shape;1747;p21"/>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1"/>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1"/>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1"/>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1"/>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21"/>
          <p:cNvGrpSpPr/>
          <p:nvPr/>
        </p:nvGrpSpPr>
        <p:grpSpPr>
          <a:xfrm>
            <a:off x="8075853" y="-869631"/>
            <a:ext cx="494392" cy="2221777"/>
            <a:chOff x="2459900" y="3556775"/>
            <a:chExt cx="245575" cy="1103550"/>
          </a:xfrm>
        </p:grpSpPr>
        <p:sp>
          <p:nvSpPr>
            <p:cNvPr id="1753" name="Google Shape;1753;p21"/>
            <p:cNvSpPr/>
            <p:nvPr/>
          </p:nvSpPr>
          <p:spPr>
            <a:xfrm>
              <a:off x="2569175" y="3556775"/>
              <a:ext cx="26800" cy="66507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1"/>
            <p:cNvSpPr/>
            <p:nvPr/>
          </p:nvSpPr>
          <p:spPr>
            <a:xfrm>
              <a:off x="2579000" y="3570150"/>
              <a:ext cx="7150" cy="688275"/>
            </a:xfrm>
            <a:custGeom>
              <a:avLst/>
              <a:gdLst/>
              <a:ahLst/>
              <a:cxnLst/>
              <a:rect l="l" t="t" r="r" b="b"/>
              <a:pathLst>
                <a:path w="286" h="27531" extrusionOk="0">
                  <a:moveTo>
                    <a:pt x="0" y="1"/>
                  </a:moveTo>
                  <a:lnTo>
                    <a:pt x="0" y="27531"/>
                  </a:lnTo>
                  <a:lnTo>
                    <a:pt x="286" y="27531"/>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1"/>
            <p:cNvSpPr/>
            <p:nvPr/>
          </p:nvSpPr>
          <p:spPr>
            <a:xfrm>
              <a:off x="2475950" y="4249475"/>
              <a:ext cx="213475" cy="111325"/>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1"/>
            <p:cNvSpPr/>
            <p:nvPr/>
          </p:nvSpPr>
          <p:spPr>
            <a:xfrm>
              <a:off x="2521675" y="4249475"/>
              <a:ext cx="122025" cy="111325"/>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1"/>
            <p:cNvSpPr/>
            <p:nvPr/>
          </p:nvSpPr>
          <p:spPr>
            <a:xfrm>
              <a:off x="2475950" y="4549225"/>
              <a:ext cx="213475" cy="111100"/>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1"/>
            <p:cNvSpPr/>
            <p:nvPr/>
          </p:nvSpPr>
          <p:spPr>
            <a:xfrm>
              <a:off x="2521675" y="4549225"/>
              <a:ext cx="122025" cy="111100"/>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1"/>
            <p:cNvSpPr/>
            <p:nvPr/>
          </p:nvSpPr>
          <p:spPr>
            <a:xfrm>
              <a:off x="2459900" y="4363000"/>
              <a:ext cx="245575" cy="18380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1"/>
            <p:cNvSpPr/>
            <p:nvPr/>
          </p:nvSpPr>
          <p:spPr>
            <a:xfrm>
              <a:off x="2513650" y="4363000"/>
              <a:ext cx="138075" cy="18380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1"/>
            <p:cNvSpPr/>
            <p:nvPr/>
          </p:nvSpPr>
          <p:spPr>
            <a:xfrm>
              <a:off x="2485100" y="4354075"/>
              <a:ext cx="195175" cy="16525"/>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1"/>
            <p:cNvSpPr/>
            <p:nvPr/>
          </p:nvSpPr>
          <p:spPr>
            <a:xfrm>
              <a:off x="2485100" y="4539875"/>
              <a:ext cx="195175" cy="16525"/>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1"/>
            <p:cNvSpPr/>
            <p:nvPr/>
          </p:nvSpPr>
          <p:spPr>
            <a:xfrm>
              <a:off x="2574300" y="4245475"/>
              <a:ext cx="16550" cy="16525"/>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21"/>
          <p:cNvGrpSpPr/>
          <p:nvPr/>
        </p:nvGrpSpPr>
        <p:grpSpPr>
          <a:xfrm>
            <a:off x="8678607" y="-171474"/>
            <a:ext cx="282290" cy="2005722"/>
            <a:chOff x="4378150" y="1221025"/>
            <a:chExt cx="351500" cy="2497475"/>
          </a:xfrm>
        </p:grpSpPr>
        <p:sp>
          <p:nvSpPr>
            <p:cNvPr id="1765" name="Google Shape;1765;p21"/>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1"/>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1"/>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1"/>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1"/>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0" name="Google Shape;1770;p21"/>
          <p:cNvGrpSpPr/>
          <p:nvPr/>
        </p:nvGrpSpPr>
        <p:grpSpPr>
          <a:xfrm>
            <a:off x="6686403" y="-1204056"/>
            <a:ext cx="494392" cy="2221777"/>
            <a:chOff x="2459900" y="3556775"/>
            <a:chExt cx="245575" cy="1103550"/>
          </a:xfrm>
        </p:grpSpPr>
        <p:sp>
          <p:nvSpPr>
            <p:cNvPr id="1771" name="Google Shape;1771;p21"/>
            <p:cNvSpPr/>
            <p:nvPr/>
          </p:nvSpPr>
          <p:spPr>
            <a:xfrm>
              <a:off x="2569175" y="3556775"/>
              <a:ext cx="26800" cy="66507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1"/>
            <p:cNvSpPr/>
            <p:nvPr/>
          </p:nvSpPr>
          <p:spPr>
            <a:xfrm>
              <a:off x="2579000" y="3570150"/>
              <a:ext cx="7150" cy="688275"/>
            </a:xfrm>
            <a:custGeom>
              <a:avLst/>
              <a:gdLst/>
              <a:ahLst/>
              <a:cxnLst/>
              <a:rect l="l" t="t" r="r" b="b"/>
              <a:pathLst>
                <a:path w="286" h="27531" extrusionOk="0">
                  <a:moveTo>
                    <a:pt x="0" y="1"/>
                  </a:moveTo>
                  <a:lnTo>
                    <a:pt x="0" y="27531"/>
                  </a:lnTo>
                  <a:lnTo>
                    <a:pt x="286" y="27531"/>
                  </a:lnTo>
                  <a:lnTo>
                    <a:pt x="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1"/>
            <p:cNvSpPr/>
            <p:nvPr/>
          </p:nvSpPr>
          <p:spPr>
            <a:xfrm>
              <a:off x="2475950" y="4249475"/>
              <a:ext cx="213475" cy="111325"/>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1"/>
            <p:cNvSpPr/>
            <p:nvPr/>
          </p:nvSpPr>
          <p:spPr>
            <a:xfrm>
              <a:off x="2521675" y="4249475"/>
              <a:ext cx="122025" cy="111325"/>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1"/>
            <p:cNvSpPr/>
            <p:nvPr/>
          </p:nvSpPr>
          <p:spPr>
            <a:xfrm>
              <a:off x="2475950" y="4549225"/>
              <a:ext cx="213475" cy="111100"/>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1"/>
            <p:cNvSpPr/>
            <p:nvPr/>
          </p:nvSpPr>
          <p:spPr>
            <a:xfrm>
              <a:off x="2521675" y="4549225"/>
              <a:ext cx="122025" cy="111100"/>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1"/>
            <p:cNvSpPr/>
            <p:nvPr/>
          </p:nvSpPr>
          <p:spPr>
            <a:xfrm>
              <a:off x="2459900" y="4363000"/>
              <a:ext cx="245575" cy="18380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1"/>
            <p:cNvSpPr/>
            <p:nvPr/>
          </p:nvSpPr>
          <p:spPr>
            <a:xfrm>
              <a:off x="2513650" y="4363000"/>
              <a:ext cx="138075" cy="18380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1"/>
            <p:cNvSpPr/>
            <p:nvPr/>
          </p:nvSpPr>
          <p:spPr>
            <a:xfrm>
              <a:off x="2485100" y="4354075"/>
              <a:ext cx="195175" cy="16525"/>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1"/>
            <p:cNvSpPr/>
            <p:nvPr/>
          </p:nvSpPr>
          <p:spPr>
            <a:xfrm>
              <a:off x="2485100" y="4539875"/>
              <a:ext cx="195175" cy="16525"/>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1"/>
            <p:cNvSpPr/>
            <p:nvPr/>
          </p:nvSpPr>
          <p:spPr>
            <a:xfrm>
              <a:off x="2574300" y="4245475"/>
              <a:ext cx="16550" cy="16525"/>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783" name="Google Shape;1783;p21"/>
          <p:cNvSpPr txBox="1">
            <a:spLocks noGrp="1"/>
          </p:cNvSpPr>
          <p:nvPr>
            <p:ph type="body" idx="1"/>
          </p:nvPr>
        </p:nvSpPr>
        <p:spPr>
          <a:xfrm>
            <a:off x="720000" y="1351200"/>
            <a:ext cx="3852000" cy="3217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784" name="Google Shape;1784;p21"/>
          <p:cNvSpPr txBox="1">
            <a:spLocks noGrp="1"/>
          </p:cNvSpPr>
          <p:nvPr>
            <p:ph type="body" idx="2"/>
          </p:nvPr>
        </p:nvSpPr>
        <p:spPr>
          <a:xfrm>
            <a:off x="4572000" y="1152475"/>
            <a:ext cx="3852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2005"/>
        <p:cNvGrpSpPr/>
        <p:nvPr/>
      </p:nvGrpSpPr>
      <p:grpSpPr>
        <a:xfrm>
          <a:off x="0" y="0"/>
          <a:ext cx="0" cy="0"/>
          <a:chOff x="0" y="0"/>
          <a:chExt cx="0" cy="0"/>
        </a:xfrm>
      </p:grpSpPr>
      <p:grpSp>
        <p:nvGrpSpPr>
          <p:cNvPr id="2006" name="Google Shape;2006;p25"/>
          <p:cNvGrpSpPr/>
          <p:nvPr/>
        </p:nvGrpSpPr>
        <p:grpSpPr>
          <a:xfrm>
            <a:off x="6684807" y="-829274"/>
            <a:ext cx="282290" cy="2005722"/>
            <a:chOff x="4378150" y="1221025"/>
            <a:chExt cx="351500" cy="2497475"/>
          </a:xfrm>
        </p:grpSpPr>
        <p:sp>
          <p:nvSpPr>
            <p:cNvPr id="2007" name="Google Shape;2007;p25"/>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25"/>
          <p:cNvGrpSpPr/>
          <p:nvPr/>
        </p:nvGrpSpPr>
        <p:grpSpPr>
          <a:xfrm>
            <a:off x="7637230" y="-495206"/>
            <a:ext cx="1564732" cy="2691911"/>
            <a:chOff x="7815602" y="-219936"/>
            <a:chExt cx="1380564" cy="2375076"/>
          </a:xfrm>
        </p:grpSpPr>
        <p:sp>
          <p:nvSpPr>
            <p:cNvPr id="2013" name="Google Shape;2013;p25"/>
            <p:cNvSpPr/>
            <p:nvPr/>
          </p:nvSpPr>
          <p:spPr>
            <a:xfrm>
              <a:off x="7815602" y="-219936"/>
              <a:ext cx="1359116" cy="572506"/>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a:off x="7815602" y="-219936"/>
              <a:ext cx="1359116" cy="572506"/>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a:off x="7856289" y="-157013"/>
              <a:ext cx="1240150" cy="526829"/>
            </a:xfrm>
            <a:custGeom>
              <a:avLst/>
              <a:gdLst/>
              <a:ahLst/>
              <a:cxnLst/>
              <a:rect l="l" t="t" r="r" b="b"/>
              <a:pathLst>
                <a:path w="28834" h="12249" extrusionOk="0">
                  <a:moveTo>
                    <a:pt x="598" y="0"/>
                  </a:moveTo>
                  <a:cubicBezTo>
                    <a:pt x="479" y="0"/>
                    <a:pt x="360" y="39"/>
                    <a:pt x="259" y="116"/>
                  </a:cubicBezTo>
                  <a:cubicBezTo>
                    <a:pt x="36" y="304"/>
                    <a:pt x="0" y="643"/>
                    <a:pt x="188" y="875"/>
                  </a:cubicBezTo>
                  <a:cubicBezTo>
                    <a:pt x="295" y="1000"/>
                    <a:pt x="447" y="1062"/>
                    <a:pt x="598" y="1062"/>
                  </a:cubicBezTo>
                  <a:cubicBezTo>
                    <a:pt x="714" y="1062"/>
                    <a:pt x="839" y="1026"/>
                    <a:pt x="937" y="946"/>
                  </a:cubicBezTo>
                  <a:cubicBezTo>
                    <a:pt x="1160" y="759"/>
                    <a:pt x="1196" y="420"/>
                    <a:pt x="1009" y="197"/>
                  </a:cubicBezTo>
                  <a:cubicBezTo>
                    <a:pt x="903" y="66"/>
                    <a:pt x="751" y="0"/>
                    <a:pt x="598" y="0"/>
                  </a:cubicBezTo>
                  <a:close/>
                  <a:moveTo>
                    <a:pt x="2190" y="1791"/>
                  </a:moveTo>
                  <a:cubicBezTo>
                    <a:pt x="2058" y="1791"/>
                    <a:pt x="1925" y="1840"/>
                    <a:pt x="1820" y="1936"/>
                  </a:cubicBezTo>
                  <a:cubicBezTo>
                    <a:pt x="1606" y="2141"/>
                    <a:pt x="1606" y="2480"/>
                    <a:pt x="1803" y="2695"/>
                  </a:cubicBezTo>
                  <a:cubicBezTo>
                    <a:pt x="1910" y="2802"/>
                    <a:pt x="2052" y="2855"/>
                    <a:pt x="2186" y="2855"/>
                  </a:cubicBezTo>
                  <a:cubicBezTo>
                    <a:pt x="2320" y="2855"/>
                    <a:pt x="2454" y="2811"/>
                    <a:pt x="2552" y="2704"/>
                  </a:cubicBezTo>
                  <a:cubicBezTo>
                    <a:pt x="2766" y="2507"/>
                    <a:pt x="2775" y="2168"/>
                    <a:pt x="2570" y="1954"/>
                  </a:cubicBezTo>
                  <a:cubicBezTo>
                    <a:pt x="2465" y="1845"/>
                    <a:pt x="2328" y="1791"/>
                    <a:pt x="2190" y="1791"/>
                  </a:cubicBezTo>
                  <a:close/>
                  <a:moveTo>
                    <a:pt x="3906" y="3459"/>
                  </a:moveTo>
                  <a:cubicBezTo>
                    <a:pt x="3762" y="3459"/>
                    <a:pt x="3620" y="3517"/>
                    <a:pt x="3515" y="3631"/>
                  </a:cubicBezTo>
                  <a:cubicBezTo>
                    <a:pt x="3319" y="3854"/>
                    <a:pt x="3337" y="4193"/>
                    <a:pt x="3551" y="4390"/>
                  </a:cubicBezTo>
                  <a:cubicBezTo>
                    <a:pt x="3658" y="4479"/>
                    <a:pt x="3783" y="4523"/>
                    <a:pt x="3908" y="4523"/>
                  </a:cubicBezTo>
                  <a:cubicBezTo>
                    <a:pt x="4051" y="4523"/>
                    <a:pt x="4202" y="4461"/>
                    <a:pt x="4300" y="4345"/>
                  </a:cubicBezTo>
                  <a:cubicBezTo>
                    <a:pt x="4497" y="4131"/>
                    <a:pt x="4479" y="3792"/>
                    <a:pt x="4265" y="3596"/>
                  </a:cubicBezTo>
                  <a:cubicBezTo>
                    <a:pt x="4160" y="3504"/>
                    <a:pt x="4033" y="3459"/>
                    <a:pt x="3906" y="3459"/>
                  </a:cubicBezTo>
                  <a:close/>
                  <a:moveTo>
                    <a:pt x="5746" y="4994"/>
                  </a:moveTo>
                  <a:cubicBezTo>
                    <a:pt x="5588" y="4994"/>
                    <a:pt x="5431" y="5065"/>
                    <a:pt x="5326" y="5201"/>
                  </a:cubicBezTo>
                  <a:cubicBezTo>
                    <a:pt x="5139" y="5433"/>
                    <a:pt x="5184" y="5763"/>
                    <a:pt x="5416" y="5951"/>
                  </a:cubicBezTo>
                  <a:cubicBezTo>
                    <a:pt x="5514" y="6022"/>
                    <a:pt x="5630" y="6058"/>
                    <a:pt x="5746" y="6058"/>
                  </a:cubicBezTo>
                  <a:cubicBezTo>
                    <a:pt x="5906" y="6058"/>
                    <a:pt x="6058" y="5986"/>
                    <a:pt x="6165" y="5853"/>
                  </a:cubicBezTo>
                  <a:cubicBezTo>
                    <a:pt x="6343" y="5621"/>
                    <a:pt x="6299" y="5282"/>
                    <a:pt x="6067" y="5103"/>
                  </a:cubicBezTo>
                  <a:cubicBezTo>
                    <a:pt x="5971" y="5029"/>
                    <a:pt x="5858" y="4994"/>
                    <a:pt x="5746" y="4994"/>
                  </a:cubicBezTo>
                  <a:close/>
                  <a:moveTo>
                    <a:pt x="7686" y="6389"/>
                  </a:moveTo>
                  <a:cubicBezTo>
                    <a:pt x="7513" y="6389"/>
                    <a:pt x="7345" y="6472"/>
                    <a:pt x="7244" y="6629"/>
                  </a:cubicBezTo>
                  <a:cubicBezTo>
                    <a:pt x="7084" y="6870"/>
                    <a:pt x="7155" y="7200"/>
                    <a:pt x="7396" y="7360"/>
                  </a:cubicBezTo>
                  <a:cubicBezTo>
                    <a:pt x="7485" y="7423"/>
                    <a:pt x="7592" y="7449"/>
                    <a:pt x="7690" y="7449"/>
                  </a:cubicBezTo>
                  <a:cubicBezTo>
                    <a:pt x="7860" y="7449"/>
                    <a:pt x="8029" y="7369"/>
                    <a:pt x="8136" y="7209"/>
                  </a:cubicBezTo>
                  <a:cubicBezTo>
                    <a:pt x="8297" y="6968"/>
                    <a:pt x="8226" y="6638"/>
                    <a:pt x="7985" y="6477"/>
                  </a:cubicBezTo>
                  <a:cubicBezTo>
                    <a:pt x="7892" y="6418"/>
                    <a:pt x="7788" y="6389"/>
                    <a:pt x="7686" y="6389"/>
                  </a:cubicBezTo>
                  <a:close/>
                  <a:moveTo>
                    <a:pt x="9744" y="7624"/>
                  </a:moveTo>
                  <a:cubicBezTo>
                    <a:pt x="9554" y="7624"/>
                    <a:pt x="9370" y="7724"/>
                    <a:pt x="9278" y="7896"/>
                  </a:cubicBezTo>
                  <a:cubicBezTo>
                    <a:pt x="9136" y="8154"/>
                    <a:pt x="9225" y="8484"/>
                    <a:pt x="9484" y="8618"/>
                  </a:cubicBezTo>
                  <a:cubicBezTo>
                    <a:pt x="9564" y="8663"/>
                    <a:pt x="9653" y="8690"/>
                    <a:pt x="9742" y="8690"/>
                  </a:cubicBezTo>
                  <a:cubicBezTo>
                    <a:pt x="9930" y="8690"/>
                    <a:pt x="10108" y="8591"/>
                    <a:pt x="10206" y="8413"/>
                  </a:cubicBezTo>
                  <a:cubicBezTo>
                    <a:pt x="10349" y="8154"/>
                    <a:pt x="10251" y="7833"/>
                    <a:pt x="10001" y="7690"/>
                  </a:cubicBezTo>
                  <a:cubicBezTo>
                    <a:pt x="9920" y="7645"/>
                    <a:pt x="9831" y="7624"/>
                    <a:pt x="9744" y="7624"/>
                  </a:cubicBezTo>
                  <a:close/>
                  <a:moveTo>
                    <a:pt x="11880" y="8694"/>
                  </a:moveTo>
                  <a:cubicBezTo>
                    <a:pt x="11677" y="8694"/>
                    <a:pt x="11484" y="8814"/>
                    <a:pt x="11393" y="9011"/>
                  </a:cubicBezTo>
                  <a:cubicBezTo>
                    <a:pt x="11277" y="9278"/>
                    <a:pt x="11393" y="9591"/>
                    <a:pt x="11660" y="9706"/>
                  </a:cubicBezTo>
                  <a:cubicBezTo>
                    <a:pt x="11732" y="9742"/>
                    <a:pt x="11812" y="9760"/>
                    <a:pt x="11883" y="9760"/>
                  </a:cubicBezTo>
                  <a:cubicBezTo>
                    <a:pt x="12080" y="9760"/>
                    <a:pt x="12276" y="9635"/>
                    <a:pt x="12365" y="9439"/>
                  </a:cubicBezTo>
                  <a:cubicBezTo>
                    <a:pt x="12490" y="9171"/>
                    <a:pt x="12365" y="8859"/>
                    <a:pt x="12097" y="8743"/>
                  </a:cubicBezTo>
                  <a:cubicBezTo>
                    <a:pt x="12026" y="8710"/>
                    <a:pt x="11952" y="8694"/>
                    <a:pt x="11880" y="8694"/>
                  </a:cubicBezTo>
                  <a:close/>
                  <a:moveTo>
                    <a:pt x="14104" y="9578"/>
                  </a:moveTo>
                  <a:cubicBezTo>
                    <a:pt x="13886" y="9578"/>
                    <a:pt x="13674" y="9719"/>
                    <a:pt x="13596" y="9938"/>
                  </a:cubicBezTo>
                  <a:cubicBezTo>
                    <a:pt x="13507" y="10215"/>
                    <a:pt x="13650" y="10518"/>
                    <a:pt x="13926" y="10616"/>
                  </a:cubicBezTo>
                  <a:cubicBezTo>
                    <a:pt x="13989" y="10634"/>
                    <a:pt x="14042" y="10643"/>
                    <a:pt x="14105" y="10643"/>
                  </a:cubicBezTo>
                  <a:cubicBezTo>
                    <a:pt x="14319" y="10643"/>
                    <a:pt x="14524" y="10509"/>
                    <a:pt x="14604" y="10286"/>
                  </a:cubicBezTo>
                  <a:cubicBezTo>
                    <a:pt x="14702" y="10010"/>
                    <a:pt x="14560" y="9706"/>
                    <a:pt x="14274" y="9608"/>
                  </a:cubicBezTo>
                  <a:cubicBezTo>
                    <a:pt x="14219" y="9588"/>
                    <a:pt x="14161" y="9578"/>
                    <a:pt x="14104" y="9578"/>
                  </a:cubicBezTo>
                  <a:close/>
                  <a:moveTo>
                    <a:pt x="16391" y="10279"/>
                  </a:moveTo>
                  <a:cubicBezTo>
                    <a:pt x="16154" y="10279"/>
                    <a:pt x="15940" y="10437"/>
                    <a:pt x="15880" y="10679"/>
                  </a:cubicBezTo>
                  <a:cubicBezTo>
                    <a:pt x="15800" y="10955"/>
                    <a:pt x="15978" y="11250"/>
                    <a:pt x="16255" y="11321"/>
                  </a:cubicBezTo>
                  <a:cubicBezTo>
                    <a:pt x="16299" y="11339"/>
                    <a:pt x="16353" y="11339"/>
                    <a:pt x="16388" y="11339"/>
                  </a:cubicBezTo>
                  <a:cubicBezTo>
                    <a:pt x="16629" y="11339"/>
                    <a:pt x="16843" y="11178"/>
                    <a:pt x="16906" y="10938"/>
                  </a:cubicBezTo>
                  <a:cubicBezTo>
                    <a:pt x="16977" y="10661"/>
                    <a:pt x="16808" y="10367"/>
                    <a:pt x="16522" y="10295"/>
                  </a:cubicBezTo>
                  <a:cubicBezTo>
                    <a:pt x="16478" y="10284"/>
                    <a:pt x="16434" y="10279"/>
                    <a:pt x="16391" y="10279"/>
                  </a:cubicBezTo>
                  <a:close/>
                  <a:moveTo>
                    <a:pt x="18721" y="10777"/>
                  </a:moveTo>
                  <a:cubicBezTo>
                    <a:pt x="18471" y="10777"/>
                    <a:pt x="18248" y="10961"/>
                    <a:pt x="18208" y="11223"/>
                  </a:cubicBezTo>
                  <a:cubicBezTo>
                    <a:pt x="18155" y="11509"/>
                    <a:pt x="18351" y="11785"/>
                    <a:pt x="18645" y="11830"/>
                  </a:cubicBezTo>
                  <a:cubicBezTo>
                    <a:pt x="18672" y="11839"/>
                    <a:pt x="18699" y="11839"/>
                    <a:pt x="18735" y="11839"/>
                  </a:cubicBezTo>
                  <a:cubicBezTo>
                    <a:pt x="18984" y="11839"/>
                    <a:pt x="19208" y="11660"/>
                    <a:pt x="19252" y="11393"/>
                  </a:cubicBezTo>
                  <a:cubicBezTo>
                    <a:pt x="19306" y="11107"/>
                    <a:pt x="19109" y="10831"/>
                    <a:pt x="18815" y="10786"/>
                  </a:cubicBezTo>
                  <a:cubicBezTo>
                    <a:pt x="18783" y="10780"/>
                    <a:pt x="18752" y="10777"/>
                    <a:pt x="18721" y="10777"/>
                  </a:cubicBezTo>
                  <a:close/>
                  <a:moveTo>
                    <a:pt x="28269" y="10833"/>
                  </a:moveTo>
                  <a:cubicBezTo>
                    <a:pt x="28243" y="10833"/>
                    <a:pt x="28217" y="10835"/>
                    <a:pt x="28191" y="10839"/>
                  </a:cubicBezTo>
                  <a:cubicBezTo>
                    <a:pt x="27897" y="10884"/>
                    <a:pt x="27691" y="11152"/>
                    <a:pt x="27736" y="11446"/>
                  </a:cubicBezTo>
                  <a:cubicBezTo>
                    <a:pt x="27781" y="11714"/>
                    <a:pt x="28004" y="11901"/>
                    <a:pt x="28262" y="11901"/>
                  </a:cubicBezTo>
                  <a:cubicBezTo>
                    <a:pt x="28289" y="11901"/>
                    <a:pt x="28316" y="11901"/>
                    <a:pt x="28343" y="11892"/>
                  </a:cubicBezTo>
                  <a:cubicBezTo>
                    <a:pt x="28628" y="11856"/>
                    <a:pt x="28833" y="11580"/>
                    <a:pt x="28789" y="11294"/>
                  </a:cubicBezTo>
                  <a:cubicBezTo>
                    <a:pt x="28756" y="11027"/>
                    <a:pt x="28525" y="10833"/>
                    <a:pt x="28269" y="10833"/>
                  </a:cubicBezTo>
                  <a:close/>
                  <a:moveTo>
                    <a:pt x="21103" y="11078"/>
                  </a:moveTo>
                  <a:cubicBezTo>
                    <a:pt x="20829" y="11078"/>
                    <a:pt x="20598" y="11284"/>
                    <a:pt x="20572" y="11562"/>
                  </a:cubicBezTo>
                  <a:cubicBezTo>
                    <a:pt x="20546" y="11856"/>
                    <a:pt x="20769" y="12115"/>
                    <a:pt x="21063" y="12142"/>
                  </a:cubicBezTo>
                  <a:lnTo>
                    <a:pt x="21108" y="12142"/>
                  </a:lnTo>
                  <a:cubicBezTo>
                    <a:pt x="21375" y="12142"/>
                    <a:pt x="21616" y="11928"/>
                    <a:pt x="21634" y="11651"/>
                  </a:cubicBezTo>
                  <a:cubicBezTo>
                    <a:pt x="21661" y="11366"/>
                    <a:pt x="21438" y="11107"/>
                    <a:pt x="21152" y="11080"/>
                  </a:cubicBezTo>
                  <a:cubicBezTo>
                    <a:pt x="21136" y="11079"/>
                    <a:pt x="21119" y="11078"/>
                    <a:pt x="21103" y="11078"/>
                  </a:cubicBezTo>
                  <a:close/>
                  <a:moveTo>
                    <a:pt x="25879" y="11097"/>
                  </a:moveTo>
                  <a:cubicBezTo>
                    <a:pt x="25868" y="11097"/>
                    <a:pt x="25856" y="11097"/>
                    <a:pt x="25845" y="11098"/>
                  </a:cubicBezTo>
                  <a:cubicBezTo>
                    <a:pt x="25550" y="11125"/>
                    <a:pt x="25336" y="11375"/>
                    <a:pt x="25354" y="11669"/>
                  </a:cubicBezTo>
                  <a:cubicBezTo>
                    <a:pt x="25381" y="11946"/>
                    <a:pt x="25613" y="12160"/>
                    <a:pt x="25889" y="12160"/>
                  </a:cubicBezTo>
                  <a:lnTo>
                    <a:pt x="25925" y="12160"/>
                  </a:lnTo>
                  <a:cubicBezTo>
                    <a:pt x="26219" y="12142"/>
                    <a:pt x="26434" y="11883"/>
                    <a:pt x="26416" y="11589"/>
                  </a:cubicBezTo>
                  <a:cubicBezTo>
                    <a:pt x="26399" y="11306"/>
                    <a:pt x="26159" y="11097"/>
                    <a:pt x="25879" y="11097"/>
                  </a:cubicBezTo>
                  <a:close/>
                  <a:moveTo>
                    <a:pt x="23499" y="11178"/>
                  </a:moveTo>
                  <a:cubicBezTo>
                    <a:pt x="23204" y="11178"/>
                    <a:pt x="22963" y="11419"/>
                    <a:pt x="22963" y="11714"/>
                  </a:cubicBezTo>
                  <a:cubicBezTo>
                    <a:pt x="22963" y="12008"/>
                    <a:pt x="23195" y="12249"/>
                    <a:pt x="23490" y="12249"/>
                  </a:cubicBezTo>
                  <a:lnTo>
                    <a:pt x="23499" y="12249"/>
                  </a:lnTo>
                  <a:cubicBezTo>
                    <a:pt x="23784" y="12249"/>
                    <a:pt x="24025" y="12008"/>
                    <a:pt x="24025" y="11714"/>
                  </a:cubicBezTo>
                  <a:cubicBezTo>
                    <a:pt x="24025" y="11419"/>
                    <a:pt x="23793" y="11187"/>
                    <a:pt x="23499" y="111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5"/>
            <p:cNvSpPr/>
            <p:nvPr/>
          </p:nvSpPr>
          <p:spPr>
            <a:xfrm>
              <a:off x="9150490" y="290931"/>
              <a:ext cx="45677" cy="45505"/>
            </a:xfrm>
            <a:custGeom>
              <a:avLst/>
              <a:gdLst/>
              <a:ahLst/>
              <a:cxnLst/>
              <a:rect l="l" t="t" r="r" b="b"/>
              <a:pathLst>
                <a:path w="1062" h="1058" extrusionOk="0">
                  <a:moveTo>
                    <a:pt x="528" y="1"/>
                  </a:moveTo>
                  <a:cubicBezTo>
                    <a:pt x="388" y="1"/>
                    <a:pt x="250" y="50"/>
                    <a:pt x="152" y="148"/>
                  </a:cubicBezTo>
                  <a:cubicBezTo>
                    <a:pt x="125" y="175"/>
                    <a:pt x="107" y="201"/>
                    <a:pt x="89" y="228"/>
                  </a:cubicBezTo>
                  <a:cubicBezTo>
                    <a:pt x="72" y="264"/>
                    <a:pt x="54" y="291"/>
                    <a:pt x="36" y="326"/>
                  </a:cubicBezTo>
                  <a:cubicBezTo>
                    <a:pt x="27" y="353"/>
                    <a:pt x="18" y="389"/>
                    <a:pt x="9" y="424"/>
                  </a:cubicBezTo>
                  <a:cubicBezTo>
                    <a:pt x="0" y="460"/>
                    <a:pt x="0" y="487"/>
                    <a:pt x="0" y="523"/>
                  </a:cubicBezTo>
                  <a:cubicBezTo>
                    <a:pt x="0" y="558"/>
                    <a:pt x="0" y="594"/>
                    <a:pt x="9" y="630"/>
                  </a:cubicBezTo>
                  <a:cubicBezTo>
                    <a:pt x="18" y="665"/>
                    <a:pt x="27" y="701"/>
                    <a:pt x="36" y="728"/>
                  </a:cubicBezTo>
                  <a:cubicBezTo>
                    <a:pt x="54" y="763"/>
                    <a:pt x="72" y="790"/>
                    <a:pt x="89" y="817"/>
                  </a:cubicBezTo>
                  <a:cubicBezTo>
                    <a:pt x="107" y="853"/>
                    <a:pt x="125" y="879"/>
                    <a:pt x="152" y="906"/>
                  </a:cubicBezTo>
                  <a:cubicBezTo>
                    <a:pt x="179" y="924"/>
                    <a:pt x="205" y="951"/>
                    <a:pt x="232" y="969"/>
                  </a:cubicBezTo>
                  <a:cubicBezTo>
                    <a:pt x="268" y="986"/>
                    <a:pt x="295" y="1004"/>
                    <a:pt x="330" y="1013"/>
                  </a:cubicBezTo>
                  <a:cubicBezTo>
                    <a:pt x="357" y="1031"/>
                    <a:pt x="393" y="1040"/>
                    <a:pt x="428" y="1049"/>
                  </a:cubicBezTo>
                  <a:cubicBezTo>
                    <a:pt x="464" y="1058"/>
                    <a:pt x="491" y="1058"/>
                    <a:pt x="527" y="1058"/>
                  </a:cubicBezTo>
                  <a:cubicBezTo>
                    <a:pt x="562" y="1058"/>
                    <a:pt x="598" y="1058"/>
                    <a:pt x="634" y="1049"/>
                  </a:cubicBezTo>
                  <a:cubicBezTo>
                    <a:pt x="669" y="1040"/>
                    <a:pt x="705" y="1031"/>
                    <a:pt x="732" y="1013"/>
                  </a:cubicBezTo>
                  <a:cubicBezTo>
                    <a:pt x="767" y="1004"/>
                    <a:pt x="794" y="986"/>
                    <a:pt x="821" y="969"/>
                  </a:cubicBezTo>
                  <a:cubicBezTo>
                    <a:pt x="857" y="951"/>
                    <a:pt x="883" y="924"/>
                    <a:pt x="901" y="906"/>
                  </a:cubicBezTo>
                  <a:cubicBezTo>
                    <a:pt x="928" y="879"/>
                    <a:pt x="955" y="853"/>
                    <a:pt x="973" y="817"/>
                  </a:cubicBezTo>
                  <a:cubicBezTo>
                    <a:pt x="990" y="790"/>
                    <a:pt x="1008" y="763"/>
                    <a:pt x="1017" y="728"/>
                  </a:cubicBezTo>
                  <a:cubicBezTo>
                    <a:pt x="1035" y="701"/>
                    <a:pt x="1044" y="665"/>
                    <a:pt x="1053" y="630"/>
                  </a:cubicBezTo>
                  <a:cubicBezTo>
                    <a:pt x="1062" y="594"/>
                    <a:pt x="1062" y="558"/>
                    <a:pt x="1062" y="523"/>
                  </a:cubicBezTo>
                  <a:cubicBezTo>
                    <a:pt x="1062" y="487"/>
                    <a:pt x="1062" y="460"/>
                    <a:pt x="1053" y="424"/>
                  </a:cubicBezTo>
                  <a:cubicBezTo>
                    <a:pt x="1044" y="389"/>
                    <a:pt x="1035" y="353"/>
                    <a:pt x="1017" y="326"/>
                  </a:cubicBezTo>
                  <a:cubicBezTo>
                    <a:pt x="1008" y="291"/>
                    <a:pt x="990" y="264"/>
                    <a:pt x="973" y="228"/>
                  </a:cubicBezTo>
                  <a:cubicBezTo>
                    <a:pt x="955" y="201"/>
                    <a:pt x="928" y="175"/>
                    <a:pt x="910" y="148"/>
                  </a:cubicBezTo>
                  <a:cubicBezTo>
                    <a:pt x="808" y="50"/>
                    <a:pt x="667"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5"/>
            <p:cNvSpPr/>
            <p:nvPr/>
          </p:nvSpPr>
          <p:spPr>
            <a:xfrm>
              <a:off x="8591839" y="1105317"/>
              <a:ext cx="255953" cy="242920"/>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a:off x="8696954" y="315318"/>
              <a:ext cx="45720" cy="744374"/>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a:off x="8713470" y="337941"/>
              <a:ext cx="12688" cy="785836"/>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a:off x="8061187" y="576214"/>
              <a:ext cx="255953" cy="242662"/>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a:off x="8165915" y="126893"/>
              <a:ext cx="46107" cy="445154"/>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a:off x="8182818" y="149946"/>
              <a:ext cx="12301" cy="444336"/>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a:off x="8442940" y="256610"/>
              <a:ext cx="46107" cy="114419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5"/>
            <p:cNvSpPr/>
            <p:nvPr/>
          </p:nvSpPr>
          <p:spPr>
            <a:xfrm>
              <a:off x="8459842" y="279620"/>
              <a:ext cx="12301" cy="1184108"/>
            </a:xfrm>
            <a:custGeom>
              <a:avLst/>
              <a:gdLst/>
              <a:ahLst/>
              <a:cxnLst/>
              <a:rect l="l" t="t" r="r" b="b"/>
              <a:pathLst>
                <a:path w="286" h="27531" extrusionOk="0">
                  <a:moveTo>
                    <a:pt x="0" y="1"/>
                  </a:moveTo>
                  <a:lnTo>
                    <a:pt x="0" y="27531"/>
                  </a:lnTo>
                  <a:lnTo>
                    <a:pt x="286" y="27531"/>
                  </a:lnTo>
                  <a:lnTo>
                    <a:pt x="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5"/>
            <p:cNvSpPr/>
            <p:nvPr/>
          </p:nvSpPr>
          <p:spPr>
            <a:xfrm>
              <a:off x="8282557" y="1448319"/>
              <a:ext cx="367262" cy="191524"/>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a:off x="8361222" y="1448319"/>
              <a:ext cx="209932" cy="191524"/>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a:off x="8282557" y="1964003"/>
              <a:ext cx="367262" cy="191136"/>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5"/>
            <p:cNvSpPr/>
            <p:nvPr/>
          </p:nvSpPr>
          <p:spPr>
            <a:xfrm>
              <a:off x="8361222" y="1964003"/>
              <a:ext cx="209932" cy="191136"/>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5"/>
            <p:cNvSpPr/>
            <p:nvPr/>
          </p:nvSpPr>
          <p:spPr>
            <a:xfrm>
              <a:off x="8254945" y="1643625"/>
              <a:ext cx="422487" cy="31621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5"/>
            <p:cNvSpPr/>
            <p:nvPr/>
          </p:nvSpPr>
          <p:spPr>
            <a:xfrm>
              <a:off x="8347415" y="1643625"/>
              <a:ext cx="237544" cy="31621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a:off x="8298299" y="1628271"/>
              <a:ext cx="335779" cy="28430"/>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8298299" y="1947918"/>
              <a:ext cx="335779" cy="28430"/>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5"/>
            <p:cNvSpPr/>
            <p:nvPr/>
          </p:nvSpPr>
          <p:spPr>
            <a:xfrm>
              <a:off x="8451757" y="1441437"/>
              <a:ext cx="28473" cy="28430"/>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25"/>
          <p:cNvGrpSpPr/>
          <p:nvPr/>
        </p:nvGrpSpPr>
        <p:grpSpPr>
          <a:xfrm>
            <a:off x="-1102288" y="3798860"/>
            <a:ext cx="2415313" cy="2415313"/>
            <a:chOff x="277450" y="4273200"/>
            <a:chExt cx="870289" cy="870289"/>
          </a:xfrm>
        </p:grpSpPr>
        <p:sp>
          <p:nvSpPr>
            <p:cNvPr id="2035" name="Google Shape;2035;p25"/>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5"/>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5"/>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25"/>
          <p:cNvSpPr txBox="1">
            <a:spLocks noGrp="1"/>
          </p:cNvSpPr>
          <p:nvPr>
            <p:ph type="title"/>
          </p:nvPr>
        </p:nvSpPr>
        <p:spPr>
          <a:xfrm>
            <a:off x="720000" y="2601788"/>
            <a:ext cx="17967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39" name="Google Shape;2039;p25"/>
          <p:cNvSpPr txBox="1">
            <a:spLocks noGrp="1"/>
          </p:cNvSpPr>
          <p:nvPr>
            <p:ph type="subTitle" idx="1"/>
          </p:nvPr>
        </p:nvSpPr>
        <p:spPr>
          <a:xfrm>
            <a:off x="720000" y="2948267"/>
            <a:ext cx="1796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0" name="Google Shape;2040;p25"/>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041" name="Google Shape;2041;p25"/>
          <p:cNvSpPr txBox="1">
            <a:spLocks noGrp="1"/>
          </p:cNvSpPr>
          <p:nvPr>
            <p:ph type="title" idx="3"/>
          </p:nvPr>
        </p:nvSpPr>
        <p:spPr>
          <a:xfrm>
            <a:off x="6627316" y="3340288"/>
            <a:ext cx="17967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2" name="Google Shape;2042;p25"/>
          <p:cNvSpPr txBox="1">
            <a:spLocks noGrp="1"/>
          </p:cNvSpPr>
          <p:nvPr>
            <p:ph type="subTitle" idx="4"/>
          </p:nvPr>
        </p:nvSpPr>
        <p:spPr>
          <a:xfrm>
            <a:off x="6627316" y="3686767"/>
            <a:ext cx="1796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3" name="Google Shape;2043;p25"/>
          <p:cNvSpPr txBox="1">
            <a:spLocks noGrp="1"/>
          </p:cNvSpPr>
          <p:nvPr>
            <p:ph type="title" idx="5"/>
          </p:nvPr>
        </p:nvSpPr>
        <p:spPr>
          <a:xfrm>
            <a:off x="2689105" y="3340288"/>
            <a:ext cx="17967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4" name="Google Shape;2044;p25"/>
          <p:cNvSpPr txBox="1">
            <a:spLocks noGrp="1"/>
          </p:cNvSpPr>
          <p:nvPr>
            <p:ph type="subTitle" idx="6"/>
          </p:nvPr>
        </p:nvSpPr>
        <p:spPr>
          <a:xfrm>
            <a:off x="2689105" y="3686767"/>
            <a:ext cx="1796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5" name="Google Shape;2045;p25"/>
          <p:cNvSpPr txBox="1">
            <a:spLocks noGrp="1"/>
          </p:cNvSpPr>
          <p:nvPr>
            <p:ph type="title" idx="7"/>
          </p:nvPr>
        </p:nvSpPr>
        <p:spPr>
          <a:xfrm>
            <a:off x="4658210" y="2601788"/>
            <a:ext cx="17967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6" name="Google Shape;2046;p25"/>
          <p:cNvSpPr txBox="1">
            <a:spLocks noGrp="1"/>
          </p:cNvSpPr>
          <p:nvPr>
            <p:ph type="subTitle" idx="8"/>
          </p:nvPr>
        </p:nvSpPr>
        <p:spPr>
          <a:xfrm>
            <a:off x="4658210" y="2948267"/>
            <a:ext cx="1796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1pPr>
            <a:lvl2pPr lvl="1"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2pPr>
            <a:lvl3pPr lvl="2"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3pPr>
            <a:lvl4pPr lvl="3"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4pPr>
            <a:lvl5pPr lvl="4"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5pPr>
            <a:lvl6pPr lvl="5"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6pPr>
            <a:lvl7pPr lvl="6"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7pPr>
            <a:lvl8pPr lvl="7"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8pPr>
            <a:lvl9pPr lvl="8"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Manrope"/>
              <a:buChar char="●"/>
              <a:defRPr>
                <a:solidFill>
                  <a:schemeClr val="accent1"/>
                </a:solidFill>
                <a:latin typeface="Manrope"/>
                <a:ea typeface="Manrope"/>
                <a:cs typeface="Manrope"/>
                <a:sym typeface="Manrope"/>
              </a:defRPr>
            </a:lvl1pPr>
            <a:lvl2pPr marL="914400" lvl="1"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2pPr>
            <a:lvl3pPr marL="1371600" lvl="2"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3pPr>
            <a:lvl4pPr marL="1828800" lvl="3"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4pPr>
            <a:lvl5pPr marL="2286000" lvl="4"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5pPr>
            <a:lvl6pPr marL="2743200" lvl="5"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6pPr>
            <a:lvl7pPr marL="3200400" lvl="6"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7pPr>
            <a:lvl8pPr marL="3657600" lvl="7"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8pPr>
            <a:lvl9pPr marL="4114800" lvl="8" indent="-317500">
              <a:lnSpc>
                <a:spcPct val="115000"/>
              </a:lnSpc>
              <a:spcBef>
                <a:spcPts val="1600"/>
              </a:spcBef>
              <a:spcAft>
                <a:spcPts val="1600"/>
              </a:spcAft>
              <a:buClr>
                <a:schemeClr val="accent1"/>
              </a:buClr>
              <a:buSzPts val="1400"/>
              <a:buFont typeface="Manrope"/>
              <a:buChar char="■"/>
              <a:defRPr>
                <a:solidFill>
                  <a:schemeClr val="accent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0" r:id="rId6"/>
    <p:sldLayoutId id="2147483661" r:id="rId7"/>
    <p:sldLayoutId id="2147483667" r:id="rId8"/>
    <p:sldLayoutId id="2147483671" r:id="rId9"/>
    <p:sldLayoutId id="2147483694" r:id="rId10"/>
    <p:sldLayoutId id="2147483697" r:id="rId11"/>
    <p:sldLayoutId id="2147483698" r:id="rId12"/>
    <p:sldLayoutId id="214748369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9">
          <p15:clr>
            <a:srgbClr val="EA4335"/>
          </p15:clr>
        </p15:guide>
        <p15:guide id="2" orient="horz" pos="2901">
          <p15:clr>
            <a:srgbClr val="EA4335"/>
          </p15:clr>
        </p15:guide>
        <p15:guide id="3" pos="449">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9"/>
        <p:cNvGrpSpPr/>
        <p:nvPr/>
      </p:nvGrpSpPr>
      <p:grpSpPr>
        <a:xfrm>
          <a:off x="0" y="0"/>
          <a:ext cx="0" cy="0"/>
          <a:chOff x="0" y="0"/>
          <a:chExt cx="0" cy="0"/>
        </a:xfrm>
      </p:grpSpPr>
      <p:grpSp>
        <p:nvGrpSpPr>
          <p:cNvPr id="3540" name="Google Shape;3540;p57"/>
          <p:cNvGrpSpPr/>
          <p:nvPr/>
        </p:nvGrpSpPr>
        <p:grpSpPr>
          <a:xfrm>
            <a:off x="2322375" y="96591"/>
            <a:ext cx="4499250" cy="4950317"/>
            <a:chOff x="3054150" y="3253800"/>
            <a:chExt cx="1683725" cy="1852525"/>
          </a:xfrm>
        </p:grpSpPr>
        <p:sp>
          <p:nvSpPr>
            <p:cNvPr id="3541" name="Google Shape;3541;p57"/>
            <p:cNvSpPr/>
            <p:nvPr/>
          </p:nvSpPr>
          <p:spPr>
            <a:xfrm>
              <a:off x="3054150" y="3253800"/>
              <a:ext cx="1683725" cy="1852525"/>
            </a:xfrm>
            <a:custGeom>
              <a:avLst/>
              <a:gdLst/>
              <a:ahLst/>
              <a:cxnLst/>
              <a:rect l="l" t="t" r="r" b="b"/>
              <a:pathLst>
                <a:path w="67349" h="74101" extrusionOk="0">
                  <a:moveTo>
                    <a:pt x="33671" y="1196"/>
                  </a:moveTo>
                  <a:cubicBezTo>
                    <a:pt x="34348" y="2058"/>
                    <a:pt x="35959" y="3775"/>
                    <a:pt x="38759" y="4881"/>
                  </a:cubicBezTo>
                  <a:cubicBezTo>
                    <a:pt x="40619" y="5613"/>
                    <a:pt x="41308" y="7585"/>
                    <a:pt x="41398" y="8103"/>
                  </a:cubicBezTo>
                  <a:lnTo>
                    <a:pt x="41398" y="8304"/>
                  </a:lnTo>
                  <a:cubicBezTo>
                    <a:pt x="41398" y="8436"/>
                    <a:pt x="41458" y="8560"/>
                    <a:pt x="41558" y="8644"/>
                  </a:cubicBezTo>
                  <a:cubicBezTo>
                    <a:pt x="41640" y="8707"/>
                    <a:pt x="41739" y="8743"/>
                    <a:pt x="41837" y="8743"/>
                  </a:cubicBezTo>
                  <a:cubicBezTo>
                    <a:pt x="41867" y="8743"/>
                    <a:pt x="41898" y="8739"/>
                    <a:pt x="41927" y="8732"/>
                  </a:cubicBezTo>
                  <a:cubicBezTo>
                    <a:pt x="42616" y="8578"/>
                    <a:pt x="43300" y="8501"/>
                    <a:pt x="43971" y="8501"/>
                  </a:cubicBezTo>
                  <a:cubicBezTo>
                    <a:pt x="48797" y="8501"/>
                    <a:pt x="52887" y="12268"/>
                    <a:pt x="53285" y="17077"/>
                  </a:cubicBezTo>
                  <a:cubicBezTo>
                    <a:pt x="53309" y="17304"/>
                    <a:pt x="53487" y="17475"/>
                    <a:pt x="53713" y="17482"/>
                  </a:cubicBezTo>
                  <a:cubicBezTo>
                    <a:pt x="58812" y="17618"/>
                    <a:pt x="62812" y="21726"/>
                    <a:pt x="62812" y="26826"/>
                  </a:cubicBezTo>
                  <a:cubicBezTo>
                    <a:pt x="62812" y="27580"/>
                    <a:pt x="62712" y="28359"/>
                    <a:pt x="62510" y="29144"/>
                  </a:cubicBezTo>
                  <a:cubicBezTo>
                    <a:pt x="62468" y="29315"/>
                    <a:pt x="62534" y="29493"/>
                    <a:pt x="62677" y="29600"/>
                  </a:cubicBezTo>
                  <a:cubicBezTo>
                    <a:pt x="65089" y="31390"/>
                    <a:pt x="66468" y="34129"/>
                    <a:pt x="66468" y="37113"/>
                  </a:cubicBezTo>
                  <a:cubicBezTo>
                    <a:pt x="66468" y="40085"/>
                    <a:pt x="65095" y="42813"/>
                    <a:pt x="62700" y="44608"/>
                  </a:cubicBezTo>
                  <a:cubicBezTo>
                    <a:pt x="62557" y="44709"/>
                    <a:pt x="62491" y="44888"/>
                    <a:pt x="62534" y="45060"/>
                  </a:cubicBezTo>
                  <a:cubicBezTo>
                    <a:pt x="62718" y="45815"/>
                    <a:pt x="62812" y="46558"/>
                    <a:pt x="62812" y="47283"/>
                  </a:cubicBezTo>
                  <a:cubicBezTo>
                    <a:pt x="62812" y="52097"/>
                    <a:pt x="59205" y="56097"/>
                    <a:pt x="54420" y="56590"/>
                  </a:cubicBezTo>
                  <a:cubicBezTo>
                    <a:pt x="54313" y="56596"/>
                    <a:pt x="54218" y="56650"/>
                    <a:pt x="54141" y="56722"/>
                  </a:cubicBezTo>
                  <a:cubicBezTo>
                    <a:pt x="53855" y="57031"/>
                    <a:pt x="53583" y="57309"/>
                    <a:pt x="53309" y="57577"/>
                  </a:cubicBezTo>
                  <a:cubicBezTo>
                    <a:pt x="53243" y="57643"/>
                    <a:pt x="53202" y="57726"/>
                    <a:pt x="53184" y="57816"/>
                  </a:cubicBezTo>
                  <a:cubicBezTo>
                    <a:pt x="52423" y="62326"/>
                    <a:pt x="48548" y="65601"/>
                    <a:pt x="43971" y="65601"/>
                  </a:cubicBezTo>
                  <a:cubicBezTo>
                    <a:pt x="43300" y="65601"/>
                    <a:pt x="42616" y="65524"/>
                    <a:pt x="41927" y="65376"/>
                  </a:cubicBezTo>
                  <a:cubicBezTo>
                    <a:pt x="41895" y="65368"/>
                    <a:pt x="41863" y="65365"/>
                    <a:pt x="41830" y="65365"/>
                  </a:cubicBezTo>
                  <a:cubicBezTo>
                    <a:pt x="41734" y="65365"/>
                    <a:pt x="41638" y="65397"/>
                    <a:pt x="41558" y="65459"/>
                  </a:cubicBezTo>
                  <a:cubicBezTo>
                    <a:pt x="41458" y="65541"/>
                    <a:pt x="41398" y="65667"/>
                    <a:pt x="41398" y="65804"/>
                  </a:cubicBezTo>
                  <a:lnTo>
                    <a:pt x="41398" y="66005"/>
                  </a:lnTo>
                  <a:cubicBezTo>
                    <a:pt x="41308" y="66517"/>
                    <a:pt x="40619" y="68490"/>
                    <a:pt x="38759" y="69227"/>
                  </a:cubicBezTo>
                  <a:cubicBezTo>
                    <a:pt x="35959" y="70333"/>
                    <a:pt x="34348" y="72050"/>
                    <a:pt x="33671" y="72912"/>
                  </a:cubicBezTo>
                  <a:cubicBezTo>
                    <a:pt x="32999" y="72050"/>
                    <a:pt x="31388" y="70333"/>
                    <a:pt x="28590" y="69227"/>
                  </a:cubicBezTo>
                  <a:cubicBezTo>
                    <a:pt x="26730" y="68490"/>
                    <a:pt x="26039" y="66517"/>
                    <a:pt x="25951" y="66005"/>
                  </a:cubicBezTo>
                  <a:lnTo>
                    <a:pt x="25951" y="65804"/>
                  </a:lnTo>
                  <a:cubicBezTo>
                    <a:pt x="25951" y="65667"/>
                    <a:pt x="25891" y="65541"/>
                    <a:pt x="25790" y="65459"/>
                  </a:cubicBezTo>
                  <a:cubicBezTo>
                    <a:pt x="25710" y="65397"/>
                    <a:pt x="25613" y="65365"/>
                    <a:pt x="25515" y="65365"/>
                  </a:cubicBezTo>
                  <a:cubicBezTo>
                    <a:pt x="25482" y="65365"/>
                    <a:pt x="25449" y="65368"/>
                    <a:pt x="25416" y="65376"/>
                  </a:cubicBezTo>
                  <a:cubicBezTo>
                    <a:pt x="24733" y="65524"/>
                    <a:pt x="24042" y="65601"/>
                    <a:pt x="23377" y="65601"/>
                  </a:cubicBezTo>
                  <a:cubicBezTo>
                    <a:pt x="18800" y="65601"/>
                    <a:pt x="14926" y="62326"/>
                    <a:pt x="14164" y="57816"/>
                  </a:cubicBezTo>
                  <a:cubicBezTo>
                    <a:pt x="14147" y="57726"/>
                    <a:pt x="14105" y="57643"/>
                    <a:pt x="14034" y="57577"/>
                  </a:cubicBezTo>
                  <a:cubicBezTo>
                    <a:pt x="13766" y="57309"/>
                    <a:pt x="13492" y="57037"/>
                    <a:pt x="13201" y="56722"/>
                  </a:cubicBezTo>
                  <a:cubicBezTo>
                    <a:pt x="13130" y="56645"/>
                    <a:pt x="13035" y="56596"/>
                    <a:pt x="12928" y="56590"/>
                  </a:cubicBezTo>
                  <a:cubicBezTo>
                    <a:pt x="8143" y="56097"/>
                    <a:pt x="4535" y="52097"/>
                    <a:pt x="4535" y="47283"/>
                  </a:cubicBezTo>
                  <a:cubicBezTo>
                    <a:pt x="4535" y="46558"/>
                    <a:pt x="4631" y="45815"/>
                    <a:pt x="4809" y="45060"/>
                  </a:cubicBezTo>
                  <a:cubicBezTo>
                    <a:pt x="4850" y="44888"/>
                    <a:pt x="4790" y="44709"/>
                    <a:pt x="4648" y="44608"/>
                  </a:cubicBezTo>
                  <a:cubicBezTo>
                    <a:pt x="2253" y="42813"/>
                    <a:pt x="875" y="40085"/>
                    <a:pt x="875" y="37113"/>
                  </a:cubicBezTo>
                  <a:cubicBezTo>
                    <a:pt x="875" y="34129"/>
                    <a:pt x="2258" y="31390"/>
                    <a:pt x="4672" y="29600"/>
                  </a:cubicBezTo>
                  <a:cubicBezTo>
                    <a:pt x="4815" y="29493"/>
                    <a:pt x="4880" y="29315"/>
                    <a:pt x="4839" y="29144"/>
                  </a:cubicBezTo>
                  <a:cubicBezTo>
                    <a:pt x="4636" y="28359"/>
                    <a:pt x="4535" y="27580"/>
                    <a:pt x="4535" y="26826"/>
                  </a:cubicBezTo>
                  <a:cubicBezTo>
                    <a:pt x="4535" y="21726"/>
                    <a:pt x="8529" y="17618"/>
                    <a:pt x="13635" y="17482"/>
                  </a:cubicBezTo>
                  <a:cubicBezTo>
                    <a:pt x="13856" y="17475"/>
                    <a:pt x="14040" y="17304"/>
                    <a:pt x="14057" y="17077"/>
                  </a:cubicBezTo>
                  <a:cubicBezTo>
                    <a:pt x="14455" y="12268"/>
                    <a:pt x="18550" y="8501"/>
                    <a:pt x="23377" y="8501"/>
                  </a:cubicBezTo>
                  <a:cubicBezTo>
                    <a:pt x="24042" y="8501"/>
                    <a:pt x="24733" y="8578"/>
                    <a:pt x="25416" y="8732"/>
                  </a:cubicBezTo>
                  <a:cubicBezTo>
                    <a:pt x="25446" y="8739"/>
                    <a:pt x="25478" y="8743"/>
                    <a:pt x="25508" y="8743"/>
                  </a:cubicBezTo>
                  <a:cubicBezTo>
                    <a:pt x="25609" y="8743"/>
                    <a:pt x="25708" y="8707"/>
                    <a:pt x="25790" y="8644"/>
                  </a:cubicBezTo>
                  <a:cubicBezTo>
                    <a:pt x="25891" y="8560"/>
                    <a:pt x="25951" y="8436"/>
                    <a:pt x="25951" y="8304"/>
                  </a:cubicBezTo>
                  <a:lnTo>
                    <a:pt x="25951" y="8103"/>
                  </a:lnTo>
                  <a:cubicBezTo>
                    <a:pt x="26039" y="7585"/>
                    <a:pt x="26730" y="5613"/>
                    <a:pt x="28590" y="4881"/>
                  </a:cubicBezTo>
                  <a:cubicBezTo>
                    <a:pt x="31388" y="3775"/>
                    <a:pt x="32999" y="2058"/>
                    <a:pt x="33671" y="1196"/>
                  </a:cubicBezTo>
                  <a:close/>
                  <a:moveTo>
                    <a:pt x="33671" y="1"/>
                  </a:moveTo>
                  <a:cubicBezTo>
                    <a:pt x="33522" y="1"/>
                    <a:pt x="33380" y="85"/>
                    <a:pt x="33297" y="215"/>
                  </a:cubicBezTo>
                  <a:cubicBezTo>
                    <a:pt x="33284" y="239"/>
                    <a:pt x="31781" y="2675"/>
                    <a:pt x="28269" y="4061"/>
                  </a:cubicBezTo>
                  <a:cubicBezTo>
                    <a:pt x="26195" y="4881"/>
                    <a:pt x="25339" y="6878"/>
                    <a:pt x="25125" y="7775"/>
                  </a:cubicBezTo>
                  <a:cubicBezTo>
                    <a:pt x="24536" y="7675"/>
                    <a:pt x="23954" y="7621"/>
                    <a:pt x="23377" y="7621"/>
                  </a:cubicBezTo>
                  <a:cubicBezTo>
                    <a:pt x="20791" y="7621"/>
                    <a:pt x="18325" y="8590"/>
                    <a:pt x="16435" y="10343"/>
                  </a:cubicBezTo>
                  <a:cubicBezTo>
                    <a:pt x="14646" y="12002"/>
                    <a:pt x="13516" y="14218"/>
                    <a:pt x="13225" y="16619"/>
                  </a:cubicBezTo>
                  <a:cubicBezTo>
                    <a:pt x="10693" y="16786"/>
                    <a:pt x="8345" y="17862"/>
                    <a:pt x="6562" y="19686"/>
                  </a:cubicBezTo>
                  <a:cubicBezTo>
                    <a:pt x="4691" y="21606"/>
                    <a:pt x="3656" y="24138"/>
                    <a:pt x="3656" y="26826"/>
                  </a:cubicBezTo>
                  <a:cubicBezTo>
                    <a:pt x="3656" y="27562"/>
                    <a:pt x="3745" y="28316"/>
                    <a:pt x="3917" y="29072"/>
                  </a:cubicBezTo>
                  <a:cubicBezTo>
                    <a:pt x="1427" y="31034"/>
                    <a:pt x="0" y="33945"/>
                    <a:pt x="0" y="37113"/>
                  </a:cubicBezTo>
                  <a:cubicBezTo>
                    <a:pt x="0" y="40270"/>
                    <a:pt x="1415" y="43176"/>
                    <a:pt x="3893" y="45131"/>
                  </a:cubicBezTo>
                  <a:cubicBezTo>
                    <a:pt x="3739" y="45856"/>
                    <a:pt x="3656" y="46582"/>
                    <a:pt x="3656" y="47283"/>
                  </a:cubicBezTo>
                  <a:cubicBezTo>
                    <a:pt x="3656" y="52495"/>
                    <a:pt x="7525" y="56834"/>
                    <a:pt x="12679" y="57440"/>
                  </a:cubicBezTo>
                  <a:cubicBezTo>
                    <a:pt x="12898" y="57679"/>
                    <a:pt x="13112" y="57893"/>
                    <a:pt x="13321" y="58107"/>
                  </a:cubicBezTo>
                  <a:cubicBezTo>
                    <a:pt x="14212" y="62968"/>
                    <a:pt x="18420" y="66481"/>
                    <a:pt x="23377" y="66481"/>
                  </a:cubicBezTo>
                  <a:cubicBezTo>
                    <a:pt x="23954" y="66481"/>
                    <a:pt x="24536" y="66427"/>
                    <a:pt x="25125" y="66326"/>
                  </a:cubicBezTo>
                  <a:cubicBezTo>
                    <a:pt x="25339" y="67230"/>
                    <a:pt x="26195" y="69220"/>
                    <a:pt x="28269" y="70040"/>
                  </a:cubicBezTo>
                  <a:cubicBezTo>
                    <a:pt x="31764" y="71420"/>
                    <a:pt x="33284" y="73869"/>
                    <a:pt x="33297" y="73892"/>
                  </a:cubicBezTo>
                  <a:cubicBezTo>
                    <a:pt x="33380" y="74023"/>
                    <a:pt x="33522" y="74100"/>
                    <a:pt x="33671" y="74100"/>
                  </a:cubicBezTo>
                  <a:cubicBezTo>
                    <a:pt x="33826" y="74100"/>
                    <a:pt x="33969" y="74023"/>
                    <a:pt x="34052" y="73892"/>
                  </a:cubicBezTo>
                  <a:cubicBezTo>
                    <a:pt x="34063" y="73869"/>
                    <a:pt x="35567" y="71426"/>
                    <a:pt x="39080" y="70040"/>
                  </a:cubicBezTo>
                  <a:cubicBezTo>
                    <a:pt x="41154" y="69220"/>
                    <a:pt x="42010" y="67230"/>
                    <a:pt x="42224" y="66326"/>
                  </a:cubicBezTo>
                  <a:cubicBezTo>
                    <a:pt x="42813" y="66427"/>
                    <a:pt x="43395" y="66481"/>
                    <a:pt x="43971" y="66481"/>
                  </a:cubicBezTo>
                  <a:cubicBezTo>
                    <a:pt x="48928" y="66481"/>
                    <a:pt x="53131" y="62968"/>
                    <a:pt x="54022" y="58107"/>
                  </a:cubicBezTo>
                  <a:cubicBezTo>
                    <a:pt x="54236" y="57893"/>
                    <a:pt x="54450" y="57679"/>
                    <a:pt x="54670" y="57440"/>
                  </a:cubicBezTo>
                  <a:cubicBezTo>
                    <a:pt x="59824" y="56834"/>
                    <a:pt x="63687" y="52495"/>
                    <a:pt x="63687" y="47283"/>
                  </a:cubicBezTo>
                  <a:cubicBezTo>
                    <a:pt x="63687" y="46582"/>
                    <a:pt x="63610" y="45856"/>
                    <a:pt x="63454" y="45131"/>
                  </a:cubicBezTo>
                  <a:cubicBezTo>
                    <a:pt x="65933" y="43176"/>
                    <a:pt x="67348" y="40270"/>
                    <a:pt x="67348" y="37113"/>
                  </a:cubicBezTo>
                  <a:cubicBezTo>
                    <a:pt x="67348" y="33945"/>
                    <a:pt x="65922" y="31034"/>
                    <a:pt x="63431" y="29072"/>
                  </a:cubicBezTo>
                  <a:cubicBezTo>
                    <a:pt x="63604" y="28316"/>
                    <a:pt x="63687" y="27562"/>
                    <a:pt x="63687" y="26826"/>
                  </a:cubicBezTo>
                  <a:cubicBezTo>
                    <a:pt x="63687" y="24138"/>
                    <a:pt x="62658" y="21606"/>
                    <a:pt x="60780" y="19686"/>
                  </a:cubicBezTo>
                  <a:cubicBezTo>
                    <a:pt x="59004" y="17862"/>
                    <a:pt x="56650" y="16786"/>
                    <a:pt x="54124" y="16619"/>
                  </a:cubicBezTo>
                  <a:cubicBezTo>
                    <a:pt x="53833" y="14218"/>
                    <a:pt x="52703" y="12002"/>
                    <a:pt x="50914" y="10343"/>
                  </a:cubicBezTo>
                  <a:cubicBezTo>
                    <a:pt x="49018" y="8590"/>
                    <a:pt x="46558" y="7621"/>
                    <a:pt x="43971" y="7621"/>
                  </a:cubicBezTo>
                  <a:cubicBezTo>
                    <a:pt x="43395" y="7621"/>
                    <a:pt x="42813" y="7675"/>
                    <a:pt x="42224" y="7775"/>
                  </a:cubicBezTo>
                  <a:cubicBezTo>
                    <a:pt x="42010" y="6878"/>
                    <a:pt x="41154" y="4881"/>
                    <a:pt x="39080" y="4061"/>
                  </a:cubicBezTo>
                  <a:cubicBezTo>
                    <a:pt x="35585" y="2683"/>
                    <a:pt x="34063" y="239"/>
                    <a:pt x="34052" y="215"/>
                  </a:cubicBezTo>
                  <a:cubicBezTo>
                    <a:pt x="33969" y="85"/>
                    <a:pt x="33826" y="1"/>
                    <a:pt x="3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7"/>
            <p:cNvSpPr/>
            <p:nvPr/>
          </p:nvSpPr>
          <p:spPr>
            <a:xfrm>
              <a:off x="3097088" y="3314838"/>
              <a:ext cx="1597850" cy="1730450"/>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3" name="Google Shape;3543;p57"/>
          <p:cNvSpPr txBox="1">
            <a:spLocks noGrp="1"/>
          </p:cNvSpPr>
          <p:nvPr>
            <p:ph type="ctrTitle"/>
          </p:nvPr>
        </p:nvSpPr>
        <p:spPr>
          <a:xfrm>
            <a:off x="2929049" y="1315959"/>
            <a:ext cx="3464255" cy="228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sz="4400" dirty="0">
                <a:solidFill>
                  <a:schemeClr val="accent2"/>
                </a:solidFill>
              </a:rPr>
              <a:t>Etične dileme v paliativni oskrbi</a:t>
            </a:r>
            <a:endParaRPr sz="4400" dirty="0">
              <a:solidFill>
                <a:schemeClr val="dk2"/>
              </a:solidFill>
            </a:endParaRPr>
          </a:p>
        </p:txBody>
      </p:sp>
      <p:sp>
        <p:nvSpPr>
          <p:cNvPr id="3544" name="Google Shape;3544;p57"/>
          <p:cNvSpPr txBox="1">
            <a:spLocks noGrp="1"/>
          </p:cNvSpPr>
          <p:nvPr>
            <p:ph type="subTitle" idx="1"/>
          </p:nvPr>
        </p:nvSpPr>
        <p:spPr>
          <a:xfrm>
            <a:off x="3225974" y="3762057"/>
            <a:ext cx="2692051"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sz="1400" dirty="0"/>
              <a:t>Nena Golob, dr. med.</a:t>
            </a:r>
          </a:p>
          <a:p>
            <a:pPr marL="0" lvl="0" indent="0" algn="ctr" rtl="0">
              <a:spcBef>
                <a:spcPts val="0"/>
              </a:spcBef>
              <a:spcAft>
                <a:spcPts val="0"/>
              </a:spcAft>
              <a:buNone/>
            </a:pPr>
            <a:r>
              <a:rPr lang="sl-SI" sz="1400" dirty="0"/>
              <a:t>Onkološki inštitut Ljubljana</a:t>
            </a:r>
            <a:endParaRPr sz="1400" dirty="0"/>
          </a:p>
        </p:txBody>
      </p:sp>
      <p:cxnSp>
        <p:nvCxnSpPr>
          <p:cNvPr id="3545" name="Google Shape;3545;p57"/>
          <p:cNvCxnSpPr/>
          <p:nvPr/>
        </p:nvCxnSpPr>
        <p:spPr>
          <a:xfrm>
            <a:off x="3567150" y="3598950"/>
            <a:ext cx="20097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2"/>
        <p:cNvGrpSpPr/>
        <p:nvPr/>
      </p:nvGrpSpPr>
      <p:grpSpPr>
        <a:xfrm>
          <a:off x="0" y="0"/>
          <a:ext cx="0" cy="0"/>
          <a:chOff x="0" y="0"/>
          <a:chExt cx="0" cy="0"/>
        </a:xfrm>
      </p:grpSpPr>
      <p:sp>
        <p:nvSpPr>
          <p:cNvPr id="3813" name="Google Shape;3813;p73"/>
          <p:cNvSpPr txBox="1">
            <a:spLocks noGrp="1"/>
          </p:cNvSpPr>
          <p:nvPr>
            <p:ph type="title"/>
          </p:nvPr>
        </p:nvSpPr>
        <p:spPr>
          <a:xfrm>
            <a:off x="720000" y="2601788"/>
            <a:ext cx="17967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r>
              <a:rPr lang="sl-SI" dirty="0"/>
              <a:t>.</a:t>
            </a:r>
            <a:endParaRPr dirty="0"/>
          </a:p>
        </p:txBody>
      </p:sp>
      <p:sp>
        <p:nvSpPr>
          <p:cNvPr id="3814" name="Google Shape;3814;p73"/>
          <p:cNvSpPr txBox="1">
            <a:spLocks noGrp="1"/>
          </p:cNvSpPr>
          <p:nvPr>
            <p:ph type="subTitle" idx="1"/>
          </p:nvPr>
        </p:nvSpPr>
        <p:spPr>
          <a:xfrm>
            <a:off x="750027" y="3178629"/>
            <a:ext cx="1796700" cy="484800"/>
          </a:xfrm>
          <a:prstGeom prst="rect">
            <a:avLst/>
          </a:prstGeom>
        </p:spPr>
        <p:txBody>
          <a:bodyPr spcFirstLastPara="1" wrap="square" lIns="91425" tIns="91425" rIns="91425" bIns="91425" anchor="ctr" anchorCtr="0">
            <a:noAutofit/>
          </a:bodyPr>
          <a:lstStyle/>
          <a:p>
            <a:pPr marL="0" lvl="0" indent="0"/>
            <a:r>
              <a:rPr lang="sl-SI" dirty="0"/>
              <a:t>o zadovoljevanju njihovih zdravstvenih potreb </a:t>
            </a:r>
            <a:endParaRPr dirty="0"/>
          </a:p>
        </p:txBody>
      </p:sp>
      <p:sp>
        <p:nvSpPr>
          <p:cNvPr id="3815" name="Google Shape;3815;p73"/>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Zdravniška etika</a:t>
            </a:r>
            <a:endParaRPr dirty="0"/>
          </a:p>
        </p:txBody>
      </p:sp>
      <p:sp>
        <p:nvSpPr>
          <p:cNvPr id="3816" name="Google Shape;3816;p73"/>
          <p:cNvSpPr txBox="1">
            <a:spLocks noGrp="1"/>
          </p:cNvSpPr>
          <p:nvPr>
            <p:ph type="title" idx="3"/>
          </p:nvPr>
        </p:nvSpPr>
        <p:spPr>
          <a:xfrm>
            <a:off x="6627316" y="3340288"/>
            <a:ext cx="17967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4</a:t>
            </a:r>
            <a:r>
              <a:rPr lang="sl-SI" dirty="0"/>
              <a:t>.</a:t>
            </a:r>
            <a:endParaRPr dirty="0"/>
          </a:p>
        </p:txBody>
      </p:sp>
      <p:sp>
        <p:nvSpPr>
          <p:cNvPr id="3817" name="Google Shape;3817;p73"/>
          <p:cNvSpPr txBox="1">
            <a:spLocks noGrp="1"/>
          </p:cNvSpPr>
          <p:nvPr>
            <p:ph type="subTitle" idx="4"/>
          </p:nvPr>
        </p:nvSpPr>
        <p:spPr>
          <a:xfrm>
            <a:off x="6627316" y="3686767"/>
            <a:ext cx="17967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o poštenosti in pravičnosti</a:t>
            </a:r>
            <a:endParaRPr dirty="0"/>
          </a:p>
        </p:txBody>
      </p:sp>
      <p:sp>
        <p:nvSpPr>
          <p:cNvPr id="3818" name="Google Shape;3818;p73"/>
          <p:cNvSpPr txBox="1">
            <a:spLocks noGrp="1"/>
          </p:cNvSpPr>
          <p:nvPr>
            <p:ph type="title" idx="5"/>
          </p:nvPr>
        </p:nvSpPr>
        <p:spPr>
          <a:xfrm>
            <a:off x="2689105" y="3340288"/>
            <a:ext cx="17967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r>
              <a:rPr lang="sl-SI" dirty="0"/>
              <a:t>.</a:t>
            </a:r>
            <a:endParaRPr dirty="0"/>
          </a:p>
        </p:txBody>
      </p:sp>
      <p:sp>
        <p:nvSpPr>
          <p:cNvPr id="3819" name="Google Shape;3819;p73"/>
          <p:cNvSpPr txBox="1">
            <a:spLocks noGrp="1"/>
          </p:cNvSpPr>
          <p:nvPr>
            <p:ph type="subTitle" idx="6"/>
          </p:nvPr>
        </p:nvSpPr>
        <p:spPr>
          <a:xfrm>
            <a:off x="2689105" y="3739362"/>
            <a:ext cx="1796700" cy="484800"/>
          </a:xfrm>
          <a:prstGeom prst="rect">
            <a:avLst/>
          </a:prstGeom>
        </p:spPr>
        <p:txBody>
          <a:bodyPr spcFirstLastPara="1" wrap="square" lIns="91425" tIns="91425" rIns="91425" bIns="91425" anchor="ctr" anchorCtr="0">
            <a:noAutofit/>
          </a:bodyPr>
          <a:lstStyle/>
          <a:p>
            <a:pPr marL="0" lvl="0" indent="0"/>
            <a:r>
              <a:rPr lang="pl-PL" dirty="0"/>
              <a:t>o izogibanju ukrepanju, ki bolnikom škoduje </a:t>
            </a:r>
            <a:endParaRPr dirty="0"/>
          </a:p>
        </p:txBody>
      </p:sp>
      <p:sp>
        <p:nvSpPr>
          <p:cNvPr id="3820" name="Google Shape;3820;p73"/>
          <p:cNvSpPr txBox="1">
            <a:spLocks noGrp="1"/>
          </p:cNvSpPr>
          <p:nvPr>
            <p:ph type="title" idx="7"/>
          </p:nvPr>
        </p:nvSpPr>
        <p:spPr>
          <a:xfrm>
            <a:off x="4658210" y="2601788"/>
            <a:ext cx="17967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a:t>
            </a:r>
            <a:r>
              <a:rPr lang="sl-SI" dirty="0"/>
              <a:t>.</a:t>
            </a:r>
            <a:endParaRPr dirty="0"/>
          </a:p>
        </p:txBody>
      </p:sp>
      <p:sp>
        <p:nvSpPr>
          <p:cNvPr id="3821" name="Google Shape;3821;p73"/>
          <p:cNvSpPr txBox="1">
            <a:spLocks noGrp="1"/>
          </p:cNvSpPr>
          <p:nvPr>
            <p:ph type="subTitle" idx="8"/>
          </p:nvPr>
        </p:nvSpPr>
        <p:spPr>
          <a:xfrm>
            <a:off x="4658210" y="3066825"/>
            <a:ext cx="1796700" cy="484800"/>
          </a:xfrm>
          <a:prstGeom prst="rect">
            <a:avLst/>
          </a:prstGeom>
        </p:spPr>
        <p:txBody>
          <a:bodyPr spcFirstLastPara="1" wrap="square" lIns="91425" tIns="91425" rIns="91425" bIns="91425" anchor="ctr" anchorCtr="0">
            <a:noAutofit/>
          </a:bodyPr>
          <a:lstStyle/>
          <a:p>
            <a:pPr marL="0" lvl="0" indent="0"/>
            <a:r>
              <a:rPr lang="sl-SI" dirty="0"/>
              <a:t>o spoštovanju bolnikove avtonomije </a:t>
            </a:r>
            <a:endParaRPr dirty="0"/>
          </a:p>
        </p:txBody>
      </p:sp>
      <p:cxnSp>
        <p:nvCxnSpPr>
          <p:cNvPr id="3822" name="Google Shape;3822;p73"/>
          <p:cNvCxnSpPr/>
          <p:nvPr/>
        </p:nvCxnSpPr>
        <p:spPr>
          <a:xfrm>
            <a:off x="823925" y="1044025"/>
            <a:ext cx="3263400" cy="0"/>
          </a:xfrm>
          <a:prstGeom prst="straightConnector1">
            <a:avLst/>
          </a:prstGeom>
          <a:noFill/>
          <a:ln w="19050" cap="flat" cmpd="sng">
            <a:solidFill>
              <a:schemeClr val="accent1"/>
            </a:solidFill>
            <a:prstDash val="solid"/>
            <a:round/>
            <a:headEnd type="none" w="med" len="med"/>
            <a:tailEnd type="none" w="med" len="med"/>
          </a:ln>
        </p:spPr>
      </p:cxnSp>
      <p:sp>
        <p:nvSpPr>
          <p:cNvPr id="2" name="PoljeZBesedilom 1">
            <a:extLst>
              <a:ext uri="{FF2B5EF4-FFF2-40B4-BE49-F238E27FC236}">
                <a16:creationId xmlns:a16="http://schemas.microsoft.com/office/drawing/2014/main" id="{91FECE59-7232-807E-CA29-621B5645EF8B}"/>
              </a:ext>
            </a:extLst>
          </p:cNvPr>
          <p:cNvSpPr txBox="1"/>
          <p:nvPr/>
        </p:nvSpPr>
        <p:spPr>
          <a:xfrm>
            <a:off x="720000" y="1161738"/>
            <a:ext cx="5734910" cy="307777"/>
          </a:xfrm>
          <a:prstGeom prst="rect">
            <a:avLst/>
          </a:prstGeom>
          <a:noFill/>
        </p:spPr>
        <p:txBody>
          <a:bodyPr wrap="square" rtlCol="0">
            <a:spAutoFit/>
          </a:bodyPr>
          <a:lstStyle/>
          <a:p>
            <a:r>
              <a:rPr lang="sl-SI" dirty="0"/>
              <a:t>Je zbirka predpisov in dolžnosti zdravnikov do bolnikov:</a:t>
            </a:r>
          </a:p>
        </p:txBody>
      </p:sp>
      <p:sp>
        <p:nvSpPr>
          <p:cNvPr id="6" name="Google Shape;3629;p64">
            <a:extLst>
              <a:ext uri="{FF2B5EF4-FFF2-40B4-BE49-F238E27FC236}">
                <a16:creationId xmlns:a16="http://schemas.microsoft.com/office/drawing/2014/main" id="{C3279BC0-20A5-B001-E252-472073F0133D}"/>
              </a:ext>
            </a:extLst>
          </p:cNvPr>
          <p:cNvSpPr/>
          <p:nvPr/>
        </p:nvSpPr>
        <p:spPr>
          <a:xfrm>
            <a:off x="720000" y="2408713"/>
            <a:ext cx="1796700" cy="1691641"/>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Slika 6">
            <a:extLst>
              <a:ext uri="{FF2B5EF4-FFF2-40B4-BE49-F238E27FC236}">
                <a16:creationId xmlns:a16="http://schemas.microsoft.com/office/drawing/2014/main" id="{04F2CD25-1A7B-207B-39B2-45D46EE4B76D}"/>
              </a:ext>
            </a:extLst>
          </p:cNvPr>
          <p:cNvPicPr>
            <a:picLocks noChangeAspect="1"/>
          </p:cNvPicPr>
          <p:nvPr/>
        </p:nvPicPr>
        <p:blipFill>
          <a:blip r:embed="rId3"/>
          <a:stretch>
            <a:fillRect/>
          </a:stretch>
        </p:blipFill>
        <p:spPr>
          <a:xfrm>
            <a:off x="2645695" y="2949188"/>
            <a:ext cx="1883520" cy="2032449"/>
          </a:xfrm>
          <a:prstGeom prst="rect">
            <a:avLst/>
          </a:prstGeom>
        </p:spPr>
      </p:pic>
      <p:pic>
        <p:nvPicPr>
          <p:cNvPr id="8" name="Slika 7">
            <a:extLst>
              <a:ext uri="{FF2B5EF4-FFF2-40B4-BE49-F238E27FC236}">
                <a16:creationId xmlns:a16="http://schemas.microsoft.com/office/drawing/2014/main" id="{E0D80D5E-6F64-83DB-5400-7C6A036645D1}"/>
              </a:ext>
            </a:extLst>
          </p:cNvPr>
          <p:cNvPicPr>
            <a:picLocks noChangeAspect="1"/>
          </p:cNvPicPr>
          <p:nvPr/>
        </p:nvPicPr>
        <p:blipFill>
          <a:blip r:embed="rId3"/>
          <a:stretch>
            <a:fillRect/>
          </a:stretch>
        </p:blipFill>
        <p:spPr>
          <a:xfrm>
            <a:off x="4529215" y="2146744"/>
            <a:ext cx="1950102" cy="2104296"/>
          </a:xfrm>
          <a:prstGeom prst="rect">
            <a:avLst/>
          </a:prstGeom>
        </p:spPr>
      </p:pic>
      <p:pic>
        <p:nvPicPr>
          <p:cNvPr id="9" name="Slika 8">
            <a:extLst>
              <a:ext uri="{FF2B5EF4-FFF2-40B4-BE49-F238E27FC236}">
                <a16:creationId xmlns:a16="http://schemas.microsoft.com/office/drawing/2014/main" id="{79C8BACC-7D17-A744-76CC-91201238DB76}"/>
              </a:ext>
            </a:extLst>
          </p:cNvPr>
          <p:cNvPicPr>
            <a:picLocks noChangeAspect="1"/>
          </p:cNvPicPr>
          <p:nvPr/>
        </p:nvPicPr>
        <p:blipFill>
          <a:blip r:embed="rId3"/>
          <a:stretch>
            <a:fillRect/>
          </a:stretch>
        </p:blipFill>
        <p:spPr>
          <a:xfrm>
            <a:off x="6661111" y="2893511"/>
            <a:ext cx="1701726" cy="1836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13"/>
                                        </p:tgtEl>
                                        <p:attrNameLst>
                                          <p:attrName>style.visibility</p:attrName>
                                        </p:attrNameLst>
                                      </p:cBhvr>
                                      <p:to>
                                        <p:strVal val="visible"/>
                                      </p:to>
                                    </p:set>
                                    <p:animEffect transition="in" filter="fade">
                                      <p:cBhvr>
                                        <p:cTn id="7" dur="1000"/>
                                        <p:tgtEl>
                                          <p:spTgt spid="3813"/>
                                        </p:tgtEl>
                                      </p:cBhvr>
                                    </p:animEffect>
                                  </p:childTnLst>
                                </p:cTn>
                              </p:par>
                              <p:par>
                                <p:cTn id="8" presetID="10" presetClass="entr" presetSubtype="0" fill="hold" nodeType="withEffect">
                                  <p:stCondLst>
                                    <p:cond delay="0"/>
                                  </p:stCondLst>
                                  <p:childTnLst>
                                    <p:set>
                                      <p:cBhvr>
                                        <p:cTn id="9" dur="1" fill="hold">
                                          <p:stCondLst>
                                            <p:cond delay="0"/>
                                          </p:stCondLst>
                                        </p:cTn>
                                        <p:tgtEl>
                                          <p:spTgt spid="3814"/>
                                        </p:tgtEl>
                                        <p:attrNameLst>
                                          <p:attrName>style.visibility</p:attrName>
                                        </p:attrNameLst>
                                      </p:cBhvr>
                                      <p:to>
                                        <p:strVal val="visible"/>
                                      </p:to>
                                    </p:set>
                                    <p:animEffect transition="in" filter="fade">
                                      <p:cBhvr>
                                        <p:cTn id="10" dur="1000"/>
                                        <p:tgtEl>
                                          <p:spTgt spid="381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818"/>
                                        </p:tgtEl>
                                        <p:attrNameLst>
                                          <p:attrName>style.visibility</p:attrName>
                                        </p:attrNameLst>
                                      </p:cBhvr>
                                      <p:to>
                                        <p:strVal val="visible"/>
                                      </p:to>
                                    </p:set>
                                    <p:animEffect transition="in" filter="fade">
                                      <p:cBhvr>
                                        <p:cTn id="14" dur="1000"/>
                                        <p:tgtEl>
                                          <p:spTgt spid="3818"/>
                                        </p:tgtEl>
                                      </p:cBhvr>
                                    </p:animEffect>
                                  </p:childTnLst>
                                </p:cTn>
                              </p:par>
                              <p:par>
                                <p:cTn id="15" presetID="10" presetClass="entr" presetSubtype="0" fill="hold" nodeType="withEffect">
                                  <p:stCondLst>
                                    <p:cond delay="0"/>
                                  </p:stCondLst>
                                  <p:childTnLst>
                                    <p:set>
                                      <p:cBhvr>
                                        <p:cTn id="16" dur="1" fill="hold">
                                          <p:stCondLst>
                                            <p:cond delay="0"/>
                                          </p:stCondLst>
                                        </p:cTn>
                                        <p:tgtEl>
                                          <p:spTgt spid="3819"/>
                                        </p:tgtEl>
                                        <p:attrNameLst>
                                          <p:attrName>style.visibility</p:attrName>
                                        </p:attrNameLst>
                                      </p:cBhvr>
                                      <p:to>
                                        <p:strVal val="visible"/>
                                      </p:to>
                                    </p:set>
                                    <p:animEffect transition="in" filter="fade">
                                      <p:cBhvr>
                                        <p:cTn id="17" dur="1000"/>
                                        <p:tgtEl>
                                          <p:spTgt spid="381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20"/>
                                        </p:tgtEl>
                                        <p:attrNameLst>
                                          <p:attrName>style.visibility</p:attrName>
                                        </p:attrNameLst>
                                      </p:cBhvr>
                                      <p:to>
                                        <p:strVal val="visible"/>
                                      </p:to>
                                    </p:set>
                                    <p:animEffect transition="in" filter="fade">
                                      <p:cBhvr>
                                        <p:cTn id="21" dur="1000"/>
                                        <p:tgtEl>
                                          <p:spTgt spid="3820"/>
                                        </p:tgtEl>
                                      </p:cBhvr>
                                    </p:animEffect>
                                  </p:childTnLst>
                                </p:cTn>
                              </p:par>
                              <p:par>
                                <p:cTn id="22" presetID="10" presetClass="entr" presetSubtype="0" fill="hold" nodeType="withEffect">
                                  <p:stCondLst>
                                    <p:cond delay="0"/>
                                  </p:stCondLst>
                                  <p:childTnLst>
                                    <p:set>
                                      <p:cBhvr>
                                        <p:cTn id="23" dur="1" fill="hold">
                                          <p:stCondLst>
                                            <p:cond delay="0"/>
                                          </p:stCondLst>
                                        </p:cTn>
                                        <p:tgtEl>
                                          <p:spTgt spid="3821"/>
                                        </p:tgtEl>
                                        <p:attrNameLst>
                                          <p:attrName>style.visibility</p:attrName>
                                        </p:attrNameLst>
                                      </p:cBhvr>
                                      <p:to>
                                        <p:strVal val="visible"/>
                                      </p:to>
                                    </p:set>
                                    <p:animEffect transition="in" filter="fade">
                                      <p:cBhvr>
                                        <p:cTn id="24" dur="1000"/>
                                        <p:tgtEl>
                                          <p:spTgt spid="3821"/>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3816"/>
                                        </p:tgtEl>
                                        <p:attrNameLst>
                                          <p:attrName>style.visibility</p:attrName>
                                        </p:attrNameLst>
                                      </p:cBhvr>
                                      <p:to>
                                        <p:strVal val="visible"/>
                                      </p:to>
                                    </p:set>
                                    <p:animEffect transition="in" filter="fade">
                                      <p:cBhvr>
                                        <p:cTn id="28" dur="1000"/>
                                        <p:tgtEl>
                                          <p:spTgt spid="3816"/>
                                        </p:tgtEl>
                                      </p:cBhvr>
                                    </p:animEffect>
                                  </p:childTnLst>
                                </p:cTn>
                              </p:par>
                              <p:par>
                                <p:cTn id="29" presetID="10" presetClass="entr" presetSubtype="0" fill="hold" nodeType="withEffect">
                                  <p:stCondLst>
                                    <p:cond delay="0"/>
                                  </p:stCondLst>
                                  <p:childTnLst>
                                    <p:set>
                                      <p:cBhvr>
                                        <p:cTn id="30" dur="1" fill="hold">
                                          <p:stCondLst>
                                            <p:cond delay="0"/>
                                          </p:stCondLst>
                                        </p:cTn>
                                        <p:tgtEl>
                                          <p:spTgt spid="3817"/>
                                        </p:tgtEl>
                                        <p:attrNameLst>
                                          <p:attrName>style.visibility</p:attrName>
                                        </p:attrNameLst>
                                      </p:cBhvr>
                                      <p:to>
                                        <p:strVal val="visible"/>
                                      </p:to>
                                    </p:set>
                                    <p:animEffect transition="in" filter="fade">
                                      <p:cBhvr>
                                        <p:cTn id="31" dur="1000"/>
                                        <p:tgtEl>
                                          <p:spTgt spid="3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94F9D49-DECA-AE8A-4864-07C4F9D97093}"/>
              </a:ext>
            </a:extLst>
          </p:cNvPr>
          <p:cNvPicPr>
            <a:picLocks noChangeAspect="1"/>
          </p:cNvPicPr>
          <p:nvPr/>
        </p:nvPicPr>
        <p:blipFill>
          <a:blip r:embed="rId2"/>
          <a:stretch>
            <a:fillRect/>
          </a:stretch>
        </p:blipFill>
        <p:spPr>
          <a:xfrm>
            <a:off x="848272" y="3269998"/>
            <a:ext cx="1194920" cy="1676545"/>
          </a:xfrm>
          <a:prstGeom prst="rect">
            <a:avLst/>
          </a:prstGeom>
        </p:spPr>
      </p:pic>
      <p:pic>
        <p:nvPicPr>
          <p:cNvPr id="4" name="Slika 3">
            <a:extLst>
              <a:ext uri="{FF2B5EF4-FFF2-40B4-BE49-F238E27FC236}">
                <a16:creationId xmlns:a16="http://schemas.microsoft.com/office/drawing/2014/main" id="{D8BAEC5D-7AD0-CCA4-579D-66E32E8F2BD1}"/>
              </a:ext>
            </a:extLst>
          </p:cNvPr>
          <p:cNvPicPr>
            <a:picLocks noChangeAspect="1"/>
          </p:cNvPicPr>
          <p:nvPr/>
        </p:nvPicPr>
        <p:blipFill>
          <a:blip r:embed="rId3"/>
          <a:stretch>
            <a:fillRect/>
          </a:stretch>
        </p:blipFill>
        <p:spPr>
          <a:xfrm>
            <a:off x="2837072" y="2132501"/>
            <a:ext cx="1246892" cy="1771899"/>
          </a:xfrm>
          <a:prstGeom prst="rect">
            <a:avLst/>
          </a:prstGeom>
        </p:spPr>
      </p:pic>
      <p:sp>
        <p:nvSpPr>
          <p:cNvPr id="8" name="Označba mesta besedila 7">
            <a:extLst>
              <a:ext uri="{FF2B5EF4-FFF2-40B4-BE49-F238E27FC236}">
                <a16:creationId xmlns:a16="http://schemas.microsoft.com/office/drawing/2014/main" id="{AC3FDE40-CA49-E9E7-2BF4-2422EB955628}"/>
              </a:ext>
            </a:extLst>
          </p:cNvPr>
          <p:cNvSpPr>
            <a:spLocks noGrp="1"/>
          </p:cNvSpPr>
          <p:nvPr>
            <p:ph type="body" idx="1"/>
          </p:nvPr>
        </p:nvSpPr>
        <p:spPr>
          <a:xfrm>
            <a:off x="540118" y="196957"/>
            <a:ext cx="3852000" cy="3217500"/>
          </a:xfrm>
        </p:spPr>
        <p:txBody>
          <a:bodyPr/>
          <a:lstStyle/>
          <a:p>
            <a:pPr marL="139700" indent="0">
              <a:lnSpc>
                <a:spcPct val="150000"/>
              </a:lnSpc>
              <a:buNone/>
            </a:pPr>
            <a:r>
              <a:rPr lang="en-GB" b="1" dirty="0" err="1">
                <a:solidFill>
                  <a:schemeClr val="bg2"/>
                </a:solidFill>
                <a:latin typeface="Manrope" panose="020B0604020202020204" charset="0"/>
              </a:rPr>
              <a:t>Medicinska</a:t>
            </a:r>
            <a:r>
              <a:rPr lang="en-GB" b="1" dirty="0">
                <a:solidFill>
                  <a:schemeClr val="bg2"/>
                </a:solidFill>
                <a:latin typeface="Manrope" panose="020B0604020202020204" charset="0"/>
              </a:rPr>
              <a:t> </a:t>
            </a:r>
            <a:r>
              <a:rPr lang="en-GB" b="1" dirty="0" err="1">
                <a:solidFill>
                  <a:schemeClr val="bg2"/>
                </a:solidFill>
                <a:latin typeface="Manrope" panose="020B0604020202020204" charset="0"/>
              </a:rPr>
              <a:t>deontologija</a:t>
            </a:r>
            <a:r>
              <a:rPr lang="en-GB" b="1" dirty="0">
                <a:solidFill>
                  <a:schemeClr val="bg2"/>
                </a:solidFill>
                <a:latin typeface="Manrope" panose="020B0604020202020204" charset="0"/>
              </a:rPr>
              <a:t> </a:t>
            </a:r>
            <a:r>
              <a:rPr lang="sl-SI" dirty="0">
                <a:latin typeface="Manrope" panose="020B0604020202020204" charset="0"/>
              </a:rPr>
              <a:t>je</a:t>
            </a:r>
            <a:r>
              <a:rPr lang="sl-SI" b="1" dirty="0">
                <a:latin typeface="Manrope" panose="020B0604020202020204" charset="0"/>
              </a:rPr>
              <a:t> </a:t>
            </a:r>
            <a:r>
              <a:rPr lang="en-GB" dirty="0" err="1">
                <a:latin typeface="Manrope" panose="020B0604020202020204" charset="0"/>
              </a:rPr>
              <a:t>zbirk</a:t>
            </a:r>
            <a:r>
              <a:rPr lang="sl-SI" dirty="0">
                <a:latin typeface="Manrope" panose="020B0604020202020204" charset="0"/>
              </a:rPr>
              <a:t>a</a:t>
            </a:r>
            <a:r>
              <a:rPr lang="en-GB" dirty="0">
                <a:latin typeface="Manrope" panose="020B0604020202020204" charset="0"/>
              </a:rPr>
              <a:t> </a:t>
            </a:r>
            <a:r>
              <a:rPr lang="en-GB" dirty="0" err="1">
                <a:latin typeface="Manrope" panose="020B0604020202020204" charset="0"/>
              </a:rPr>
              <a:t>pravil</a:t>
            </a:r>
            <a:r>
              <a:rPr lang="en-GB" dirty="0">
                <a:latin typeface="Manrope" panose="020B0604020202020204" charset="0"/>
              </a:rPr>
              <a:t>, ki se </a:t>
            </a:r>
            <a:r>
              <a:rPr lang="en-GB" dirty="0" err="1">
                <a:latin typeface="Manrope" panose="020B0604020202020204" charset="0"/>
              </a:rPr>
              <a:t>jih</a:t>
            </a:r>
            <a:r>
              <a:rPr lang="en-GB" dirty="0">
                <a:latin typeface="Manrope" panose="020B0604020202020204" charset="0"/>
              </a:rPr>
              <a:t> mora </a:t>
            </a:r>
            <a:r>
              <a:rPr lang="en-GB" dirty="0" err="1">
                <a:latin typeface="Manrope" panose="020B0604020202020204" charset="0"/>
              </a:rPr>
              <a:t>zdravstveno</a:t>
            </a:r>
            <a:r>
              <a:rPr lang="en-GB" dirty="0">
                <a:latin typeface="Manrope" panose="020B0604020202020204" charset="0"/>
              </a:rPr>
              <a:t> </a:t>
            </a:r>
            <a:r>
              <a:rPr lang="en-GB" dirty="0" err="1">
                <a:latin typeface="Manrope" panose="020B0604020202020204" charset="0"/>
              </a:rPr>
              <a:t>osebje</a:t>
            </a:r>
            <a:r>
              <a:rPr lang="sl-SI" dirty="0">
                <a:latin typeface="Manrope" panose="020B0604020202020204" charset="0"/>
              </a:rPr>
              <a:t> </a:t>
            </a:r>
            <a:r>
              <a:rPr lang="en-GB" dirty="0" err="1">
                <a:latin typeface="Manrope" panose="020B0604020202020204" charset="0"/>
              </a:rPr>
              <a:t>držati</a:t>
            </a:r>
            <a:r>
              <a:rPr lang="en-GB" dirty="0">
                <a:latin typeface="Manrope" panose="020B0604020202020204" charset="0"/>
              </a:rPr>
              <a:t> </a:t>
            </a:r>
            <a:r>
              <a:rPr lang="en-GB" dirty="0" err="1">
                <a:latin typeface="Manrope" panose="020B0604020202020204" charset="0"/>
              </a:rPr>
              <a:t>pri</a:t>
            </a:r>
            <a:r>
              <a:rPr lang="en-GB" dirty="0">
                <a:latin typeface="Manrope" panose="020B0604020202020204" charset="0"/>
              </a:rPr>
              <a:t> </a:t>
            </a:r>
            <a:r>
              <a:rPr lang="en-GB" dirty="0" err="1">
                <a:latin typeface="Manrope" panose="020B0604020202020204" charset="0"/>
              </a:rPr>
              <a:t>opravljanju</a:t>
            </a:r>
            <a:r>
              <a:rPr lang="en-GB" dirty="0">
                <a:latin typeface="Manrope" panose="020B0604020202020204" charset="0"/>
              </a:rPr>
              <a:t> </a:t>
            </a:r>
            <a:r>
              <a:rPr lang="en-GB" dirty="0" err="1">
                <a:latin typeface="Manrope" panose="020B0604020202020204" charset="0"/>
              </a:rPr>
              <a:t>svojega</a:t>
            </a:r>
            <a:r>
              <a:rPr lang="en-GB" dirty="0">
                <a:latin typeface="Manrope" panose="020B0604020202020204" charset="0"/>
              </a:rPr>
              <a:t> </a:t>
            </a:r>
            <a:r>
              <a:rPr lang="en-GB" dirty="0" err="1">
                <a:latin typeface="Manrope" panose="020B0604020202020204" charset="0"/>
              </a:rPr>
              <a:t>poklica</a:t>
            </a:r>
            <a:r>
              <a:rPr lang="en-GB" dirty="0">
                <a:latin typeface="Manrope" panose="020B0604020202020204" charset="0"/>
              </a:rPr>
              <a:t> v </a:t>
            </a:r>
            <a:r>
              <a:rPr lang="en-GB" dirty="0" err="1">
                <a:latin typeface="Manrope" panose="020B0604020202020204" charset="0"/>
              </a:rPr>
              <a:t>konkretnih</a:t>
            </a:r>
            <a:r>
              <a:rPr lang="en-GB" dirty="0">
                <a:latin typeface="Manrope" panose="020B0604020202020204" charset="0"/>
              </a:rPr>
              <a:t> </a:t>
            </a:r>
            <a:r>
              <a:rPr lang="en-GB" dirty="0" err="1">
                <a:latin typeface="Manrope" panose="020B0604020202020204" charset="0"/>
              </a:rPr>
              <a:t>dolžnostih</a:t>
            </a:r>
            <a:r>
              <a:rPr lang="en-GB" dirty="0">
                <a:latin typeface="Manrope" panose="020B0604020202020204" charset="0"/>
              </a:rPr>
              <a:t>: v </a:t>
            </a:r>
            <a:r>
              <a:rPr lang="en-GB" dirty="0" err="1">
                <a:latin typeface="Manrope" panose="020B0604020202020204" charset="0"/>
              </a:rPr>
              <a:t>odnosih</a:t>
            </a:r>
            <a:r>
              <a:rPr lang="en-GB" dirty="0">
                <a:latin typeface="Manrope" panose="020B0604020202020204" charset="0"/>
              </a:rPr>
              <a:t> do </a:t>
            </a:r>
            <a:r>
              <a:rPr lang="en-GB" dirty="0" err="1">
                <a:latin typeface="Manrope" panose="020B0604020202020204" charset="0"/>
              </a:rPr>
              <a:t>bolnikov</a:t>
            </a:r>
            <a:r>
              <a:rPr lang="en-GB" dirty="0">
                <a:latin typeface="Manrope" panose="020B0604020202020204" charset="0"/>
              </a:rPr>
              <a:t>, </a:t>
            </a:r>
            <a:r>
              <a:rPr lang="en-GB" dirty="0" err="1">
                <a:latin typeface="Manrope" panose="020B0604020202020204" charset="0"/>
              </a:rPr>
              <a:t>kolegov</a:t>
            </a:r>
            <a:r>
              <a:rPr lang="en-GB" dirty="0">
                <a:latin typeface="Manrope" panose="020B0604020202020204" charset="0"/>
              </a:rPr>
              <a:t> in </a:t>
            </a:r>
            <a:r>
              <a:rPr lang="en-GB" dirty="0" err="1">
                <a:latin typeface="Manrope" panose="020B0604020202020204" charset="0"/>
              </a:rPr>
              <a:t>sodelavcev</a:t>
            </a:r>
            <a:r>
              <a:rPr lang="en-GB" dirty="0">
                <a:latin typeface="Manrope" panose="020B0604020202020204" charset="0"/>
              </a:rPr>
              <a:t>, </a:t>
            </a:r>
            <a:r>
              <a:rPr lang="en-GB" dirty="0" err="1">
                <a:latin typeface="Manrope" panose="020B0604020202020204" charset="0"/>
              </a:rPr>
              <a:t>javnih</a:t>
            </a:r>
            <a:r>
              <a:rPr lang="en-GB" dirty="0">
                <a:latin typeface="Manrope" panose="020B0604020202020204" charset="0"/>
              </a:rPr>
              <a:t> </a:t>
            </a:r>
            <a:r>
              <a:rPr lang="en-GB" dirty="0" err="1">
                <a:latin typeface="Manrope" panose="020B0604020202020204" charset="0"/>
              </a:rPr>
              <a:t>organov</a:t>
            </a:r>
            <a:r>
              <a:rPr lang="en-GB" dirty="0">
                <a:latin typeface="Manrope" panose="020B0604020202020204" charset="0"/>
              </a:rPr>
              <a:t> in do </a:t>
            </a:r>
            <a:r>
              <a:rPr lang="en-GB" dirty="0" err="1">
                <a:latin typeface="Manrope" panose="020B0604020202020204" charset="0"/>
              </a:rPr>
              <a:t>družbe</a:t>
            </a:r>
            <a:r>
              <a:rPr lang="en-GB" dirty="0">
                <a:latin typeface="Manrope" panose="020B0604020202020204" charset="0"/>
              </a:rPr>
              <a:t>.</a:t>
            </a:r>
          </a:p>
          <a:p>
            <a:endParaRPr lang="sl-SI" dirty="0"/>
          </a:p>
        </p:txBody>
      </p:sp>
      <p:sp>
        <p:nvSpPr>
          <p:cNvPr id="9" name="Označba mesta besedila 8">
            <a:extLst>
              <a:ext uri="{FF2B5EF4-FFF2-40B4-BE49-F238E27FC236}">
                <a16:creationId xmlns:a16="http://schemas.microsoft.com/office/drawing/2014/main" id="{7EE80709-F2ED-8E5F-68F1-07FA60F66257}"/>
              </a:ext>
            </a:extLst>
          </p:cNvPr>
          <p:cNvSpPr>
            <a:spLocks noGrp="1"/>
          </p:cNvSpPr>
          <p:nvPr>
            <p:ph type="body" idx="2"/>
          </p:nvPr>
        </p:nvSpPr>
        <p:spPr>
          <a:xfrm>
            <a:off x="4684426" y="268055"/>
            <a:ext cx="3852000" cy="3416400"/>
          </a:xfrm>
        </p:spPr>
        <p:txBody>
          <a:bodyPr/>
          <a:lstStyle/>
          <a:p>
            <a:pPr marL="139700" indent="0" algn="l">
              <a:lnSpc>
                <a:spcPct val="150000"/>
              </a:lnSpc>
              <a:buNone/>
            </a:pPr>
            <a:endParaRPr lang="sl-SI" sz="1200" dirty="0">
              <a:solidFill>
                <a:srgbClr val="202122"/>
              </a:solidFill>
              <a:latin typeface="Manrope" panose="020B0604020202020204" charset="0"/>
            </a:endParaRPr>
          </a:p>
          <a:p>
            <a:pPr marL="139700" indent="0" algn="l">
              <a:lnSpc>
                <a:spcPct val="150000"/>
              </a:lnSpc>
              <a:buNone/>
            </a:pPr>
            <a:r>
              <a:rPr lang="sl-SI" sz="1200" b="1" i="0" dirty="0">
                <a:solidFill>
                  <a:srgbClr val="202122"/>
                </a:solidFill>
                <a:effectLst/>
                <a:latin typeface="Manrope" panose="020B0604020202020204" charset="0"/>
              </a:rPr>
              <a:t>1.   Splošne določbe</a:t>
            </a:r>
          </a:p>
          <a:p>
            <a:pPr marL="139700" indent="0" algn="l">
              <a:lnSpc>
                <a:spcPct val="150000"/>
              </a:lnSpc>
              <a:buNone/>
            </a:pPr>
            <a:r>
              <a:rPr lang="sl-SI" sz="1200" dirty="0">
                <a:solidFill>
                  <a:srgbClr val="202122"/>
                </a:solidFill>
                <a:latin typeface="Manrope" panose="020B0604020202020204" charset="0"/>
              </a:rPr>
              <a:t>2.  </a:t>
            </a:r>
            <a:r>
              <a:rPr lang="sl-SI" sz="1200" b="1" dirty="0">
                <a:solidFill>
                  <a:srgbClr val="202122"/>
                </a:solidFill>
                <a:latin typeface="Manrope" panose="020B0604020202020204" charset="0"/>
              </a:rPr>
              <a:t>Posebne določbe: </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Zdravnik in družba, </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Zdravnik in bolnik,</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Odnosi med zdravniki, </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Zdravnik in poklicna molčečnost, </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Zdravnik in načrtovanje družine in splav, </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Pomoč pri umiranju, </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Zdravnik in biomedicinske raziskave ter nove metode zdravljenja, </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Zdravnik in prisilno zdravljenje, </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Zdravnik izvedenec, </a:t>
            </a:r>
          </a:p>
          <a:p>
            <a:pPr marL="742950" lvl="1" indent="-285750">
              <a:lnSpc>
                <a:spcPct val="150000"/>
              </a:lnSpc>
              <a:buFont typeface="Arial" panose="020B0604020202020204" pitchFamily="34" charset="0"/>
              <a:buChar char="•"/>
            </a:pPr>
            <a:r>
              <a:rPr lang="sl-SI" sz="1200" b="0" i="0" dirty="0">
                <a:solidFill>
                  <a:srgbClr val="202122"/>
                </a:solidFill>
                <a:effectLst/>
                <a:latin typeface="Manrope" panose="020B0604020202020204" charset="0"/>
              </a:rPr>
              <a:t>Zdravnik nadzornik</a:t>
            </a:r>
          </a:p>
          <a:p>
            <a:pPr marL="139700" indent="0">
              <a:lnSpc>
                <a:spcPct val="150000"/>
              </a:lnSpc>
              <a:buNone/>
            </a:pPr>
            <a:r>
              <a:rPr lang="sl-SI" sz="1200" dirty="0">
                <a:solidFill>
                  <a:srgbClr val="202122"/>
                </a:solidFill>
                <a:latin typeface="Manrope" panose="020B0604020202020204" charset="0"/>
              </a:rPr>
              <a:t>3. </a:t>
            </a:r>
            <a:r>
              <a:rPr lang="sl-SI" sz="1200" b="1" dirty="0">
                <a:solidFill>
                  <a:srgbClr val="202122"/>
                </a:solidFill>
                <a:latin typeface="Manrope" panose="020B0604020202020204" charset="0"/>
              </a:rPr>
              <a:t>Končne določbe</a:t>
            </a:r>
            <a:endParaRPr lang="sl-SI" sz="1200" b="1" dirty="0">
              <a:latin typeface="Manrope" panose="020B0604020202020204" charset="0"/>
            </a:endParaRPr>
          </a:p>
          <a:p>
            <a:endParaRPr lang="sl-SI" dirty="0"/>
          </a:p>
        </p:txBody>
      </p:sp>
      <p:pic>
        <p:nvPicPr>
          <p:cNvPr id="10" name="Picture 2" descr="Rezultat iskanja slik za MEDICINSKA DEONTOLOGIJA">
            <a:extLst>
              <a:ext uri="{FF2B5EF4-FFF2-40B4-BE49-F238E27FC236}">
                <a16:creationId xmlns:a16="http://schemas.microsoft.com/office/drawing/2014/main" id="{EA920E1E-FF57-7148-868D-ADD87D6F6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026" y="2613420"/>
            <a:ext cx="1404184" cy="194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2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31FAFE-2B35-B1F9-7AD6-6B2F48985726}"/>
              </a:ext>
            </a:extLst>
          </p:cNvPr>
          <p:cNvSpPr>
            <a:spLocks noGrp="1"/>
          </p:cNvSpPr>
          <p:nvPr>
            <p:ph type="title"/>
          </p:nvPr>
        </p:nvSpPr>
        <p:spPr>
          <a:xfrm>
            <a:off x="77169" y="1448669"/>
            <a:ext cx="5153508" cy="2549400"/>
          </a:xfrm>
        </p:spPr>
        <p:txBody>
          <a:bodyPr/>
          <a:lstStyle/>
          <a:p>
            <a:br>
              <a:rPr lang="sl-SI" sz="1400" b="0" i="0" dirty="0">
                <a:solidFill>
                  <a:srgbClr val="202122"/>
                </a:solidFill>
                <a:effectLst/>
                <a:latin typeface="Manrope" panose="020B0604020202020204" charset="0"/>
              </a:rPr>
            </a:br>
            <a:r>
              <a:rPr lang="sl-SI" sz="1400" b="0" i="0" dirty="0">
                <a:solidFill>
                  <a:srgbClr val="202122"/>
                </a:solidFill>
                <a:effectLst/>
                <a:latin typeface="Manrope" panose="020B0604020202020204" charset="0"/>
              </a:rPr>
              <a:t>Prisežem…:</a:t>
            </a:r>
            <a:br>
              <a:rPr lang="sl-SI" sz="1400" b="0" i="0" dirty="0">
                <a:solidFill>
                  <a:srgbClr val="202122"/>
                </a:solidFill>
                <a:effectLst/>
                <a:latin typeface="Manrope" panose="020B0604020202020204" charset="0"/>
              </a:rPr>
            </a:br>
            <a:br>
              <a:rPr lang="sl-SI" sz="1400" b="0" i="0" dirty="0">
                <a:solidFill>
                  <a:srgbClr val="202122"/>
                </a:solidFill>
                <a:effectLst/>
                <a:latin typeface="Manrope" panose="020B0604020202020204" charset="0"/>
              </a:rPr>
            </a:br>
            <a:r>
              <a:rPr lang="sl-SI" sz="1400" b="0" i="0" dirty="0">
                <a:solidFill>
                  <a:srgbClr val="202122"/>
                </a:solidFill>
                <a:effectLst/>
                <a:latin typeface="Manrope" panose="020B0604020202020204" charset="0"/>
              </a:rPr>
              <a:t>da bom to prisego in to pogodbo izpolnjeval po zmožnosti in presodnosti: …</a:t>
            </a:r>
            <a:br>
              <a:rPr lang="sl-SI" sz="1400" b="0" i="0" dirty="0">
                <a:solidFill>
                  <a:srgbClr val="202122"/>
                </a:solidFill>
                <a:effectLst/>
                <a:latin typeface="Manrope" panose="020B0604020202020204" charset="0"/>
              </a:rPr>
            </a:br>
            <a:br>
              <a:rPr lang="sl-SI" sz="1400" b="0" i="0" dirty="0">
                <a:solidFill>
                  <a:srgbClr val="202122"/>
                </a:solidFill>
                <a:effectLst/>
                <a:latin typeface="Manrope" panose="020B0604020202020204" charset="0"/>
              </a:rPr>
            </a:br>
            <a:r>
              <a:rPr lang="sl-SI" sz="1400" b="0" i="0" dirty="0">
                <a:solidFill>
                  <a:srgbClr val="202122"/>
                </a:solidFill>
                <a:effectLst/>
                <a:latin typeface="Manrope" panose="020B0604020202020204" charset="0"/>
              </a:rPr>
              <a:t>- </a:t>
            </a:r>
            <a:r>
              <a:rPr lang="sl-SI" sz="1400" i="0" dirty="0">
                <a:solidFill>
                  <a:srgbClr val="202122"/>
                </a:solidFill>
                <a:effectLst/>
                <a:latin typeface="Manrope" panose="020B0604020202020204" charset="0"/>
              </a:rPr>
              <a:t>da bom etična načela po svoji vesti in vednosti uporabljal v prid bolnikov ter odvračal od njih vse, kar bi jim utegnilo biti škodljivo in nevarno</a:t>
            </a:r>
            <a:r>
              <a:rPr lang="sl-SI" sz="1400" b="0" i="0" dirty="0">
                <a:solidFill>
                  <a:srgbClr val="202122"/>
                </a:solidFill>
                <a:effectLst/>
                <a:latin typeface="Manrope" panose="020B0604020202020204" charset="0"/>
              </a:rPr>
              <a:t>;</a:t>
            </a:r>
            <a:br>
              <a:rPr lang="sl-SI" sz="1400" b="0" i="0" dirty="0">
                <a:solidFill>
                  <a:srgbClr val="202122"/>
                </a:solidFill>
                <a:effectLst/>
                <a:latin typeface="Manrope" panose="020B0604020202020204" charset="0"/>
              </a:rPr>
            </a:br>
            <a:br>
              <a:rPr lang="sl-SI" sz="1400" b="0" i="0" dirty="0">
                <a:solidFill>
                  <a:srgbClr val="202122"/>
                </a:solidFill>
                <a:effectLst/>
                <a:latin typeface="Manrope" panose="020B0604020202020204" charset="0"/>
              </a:rPr>
            </a:br>
            <a:r>
              <a:rPr lang="sl-SI" sz="1400" b="0" i="0" dirty="0">
                <a:solidFill>
                  <a:srgbClr val="202122"/>
                </a:solidFill>
                <a:effectLst/>
                <a:latin typeface="Manrope" panose="020B0604020202020204" charset="0"/>
              </a:rPr>
              <a:t>- </a:t>
            </a:r>
            <a:r>
              <a:rPr lang="sl-SI" sz="1400" i="0" dirty="0">
                <a:solidFill>
                  <a:srgbClr val="202122"/>
                </a:solidFill>
                <a:effectLst/>
                <a:latin typeface="Manrope" panose="020B0604020202020204" charset="0"/>
              </a:rPr>
              <a:t>da ne bom nikoli nikomur - tudi ko bi me prosil - zapisal smrtne droge ali ga z nasvetom napeljeval na tako misel</a:t>
            </a:r>
            <a:r>
              <a:rPr lang="sl-SI" sz="1400" b="0" i="0" dirty="0">
                <a:solidFill>
                  <a:srgbClr val="202122"/>
                </a:solidFill>
                <a:effectLst/>
                <a:latin typeface="Manrope" panose="020B0604020202020204" charset="0"/>
              </a:rPr>
              <a:t>; </a:t>
            </a:r>
            <a:br>
              <a:rPr lang="sl-SI" sz="1400" b="0" i="0" dirty="0">
                <a:solidFill>
                  <a:srgbClr val="202122"/>
                </a:solidFill>
                <a:effectLst/>
                <a:latin typeface="Manrope" panose="020B0604020202020204" charset="0"/>
              </a:rPr>
            </a:br>
            <a:br>
              <a:rPr lang="sl-SI" sz="1400" b="0" i="0" dirty="0">
                <a:solidFill>
                  <a:srgbClr val="202122"/>
                </a:solidFill>
                <a:effectLst/>
                <a:latin typeface="Manrope" panose="020B0604020202020204" charset="0"/>
              </a:rPr>
            </a:br>
            <a:r>
              <a:rPr lang="sl-SI" sz="1400" b="0" i="0" dirty="0">
                <a:solidFill>
                  <a:srgbClr val="202122"/>
                </a:solidFill>
                <a:effectLst/>
                <a:latin typeface="Manrope" panose="020B0604020202020204" charset="0"/>
              </a:rPr>
              <a:t>- da bom v sleherno hišo, kamor me bodo klicali, stopil samo zaradi koristi bolnikov…</a:t>
            </a:r>
            <a:br>
              <a:rPr lang="sl-SI" sz="1400" b="0" i="0" dirty="0">
                <a:solidFill>
                  <a:srgbClr val="202122"/>
                </a:solidFill>
                <a:effectLst/>
                <a:latin typeface="Manrope" panose="020B0604020202020204" charset="0"/>
              </a:rPr>
            </a:br>
            <a:endParaRPr lang="sl-SI" sz="1400" dirty="0">
              <a:latin typeface="Manrope" panose="020B0604020202020204" charset="0"/>
            </a:endParaRPr>
          </a:p>
        </p:txBody>
      </p:sp>
      <p:pic>
        <p:nvPicPr>
          <p:cNvPr id="5" name="Slika 4">
            <a:extLst>
              <a:ext uri="{FF2B5EF4-FFF2-40B4-BE49-F238E27FC236}">
                <a16:creationId xmlns:a16="http://schemas.microsoft.com/office/drawing/2014/main" id="{2A1A2766-0782-A6AE-5CDE-0BF1AA274F8C}"/>
              </a:ext>
            </a:extLst>
          </p:cNvPr>
          <p:cNvPicPr>
            <a:picLocks noChangeAspect="1"/>
          </p:cNvPicPr>
          <p:nvPr/>
        </p:nvPicPr>
        <p:blipFill>
          <a:blip r:embed="rId2"/>
          <a:stretch>
            <a:fillRect/>
          </a:stretch>
        </p:blipFill>
        <p:spPr>
          <a:xfrm>
            <a:off x="5822761" y="864192"/>
            <a:ext cx="2085975" cy="2190750"/>
          </a:xfrm>
          <a:prstGeom prst="rect">
            <a:avLst/>
          </a:prstGeom>
        </p:spPr>
      </p:pic>
      <p:sp>
        <p:nvSpPr>
          <p:cNvPr id="6" name="PoljeZBesedilom 5">
            <a:extLst>
              <a:ext uri="{FF2B5EF4-FFF2-40B4-BE49-F238E27FC236}">
                <a16:creationId xmlns:a16="http://schemas.microsoft.com/office/drawing/2014/main" id="{F1E12AEA-2083-3995-10FC-9694B4A9B561}"/>
              </a:ext>
            </a:extLst>
          </p:cNvPr>
          <p:cNvSpPr txBox="1"/>
          <p:nvPr/>
        </p:nvSpPr>
        <p:spPr>
          <a:xfrm>
            <a:off x="5835112" y="3277892"/>
            <a:ext cx="2084522" cy="523220"/>
          </a:xfrm>
          <a:prstGeom prst="rect">
            <a:avLst/>
          </a:prstGeom>
          <a:noFill/>
        </p:spPr>
        <p:txBody>
          <a:bodyPr wrap="square" rtlCol="0">
            <a:spAutoFit/>
          </a:bodyPr>
          <a:lstStyle/>
          <a:p>
            <a:pPr algn="ctr"/>
            <a:r>
              <a:rPr lang="sl-SI" dirty="0"/>
              <a:t>Hipokrat – oče sodobne medicine</a:t>
            </a:r>
          </a:p>
        </p:txBody>
      </p:sp>
      <p:sp>
        <p:nvSpPr>
          <p:cNvPr id="7" name="PoljeZBesedilom 6">
            <a:extLst>
              <a:ext uri="{FF2B5EF4-FFF2-40B4-BE49-F238E27FC236}">
                <a16:creationId xmlns:a16="http://schemas.microsoft.com/office/drawing/2014/main" id="{A5C9D676-E726-D942-399C-30635E1EEC35}"/>
              </a:ext>
            </a:extLst>
          </p:cNvPr>
          <p:cNvSpPr txBox="1"/>
          <p:nvPr/>
        </p:nvSpPr>
        <p:spPr>
          <a:xfrm>
            <a:off x="931608" y="556415"/>
            <a:ext cx="3244071" cy="307777"/>
          </a:xfrm>
          <a:prstGeom prst="rect">
            <a:avLst/>
          </a:prstGeom>
          <a:noFill/>
        </p:spPr>
        <p:txBody>
          <a:bodyPr wrap="square" rtlCol="0">
            <a:spAutoFit/>
          </a:bodyPr>
          <a:lstStyle/>
          <a:p>
            <a:pPr algn="ctr"/>
            <a:r>
              <a:rPr lang="sl-SI" dirty="0">
                <a:latin typeface="Manrope" panose="020B0604020202020204" charset="0"/>
              </a:rPr>
              <a:t>Hipokratova prisega</a:t>
            </a:r>
            <a:endParaRPr lang="sl-SI" dirty="0"/>
          </a:p>
        </p:txBody>
      </p:sp>
    </p:spTree>
    <p:extLst>
      <p:ext uri="{BB962C8B-B14F-4D97-AF65-F5344CB8AC3E}">
        <p14:creationId xmlns:p14="http://schemas.microsoft.com/office/powerpoint/2010/main" val="49404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t>Osnovna etična načela v medicini</a:t>
            </a:r>
            <a:endParaRPr dirty="0"/>
          </a:p>
        </p:txBody>
      </p:sp>
      <p:sp>
        <p:nvSpPr>
          <p:cNvPr id="3551" name="Google Shape;3551;p58"/>
          <p:cNvSpPr txBox="1">
            <a:spLocks noGrp="1"/>
          </p:cNvSpPr>
          <p:nvPr>
            <p:ph type="body" idx="1"/>
          </p:nvPr>
        </p:nvSpPr>
        <p:spPr>
          <a:xfrm>
            <a:off x="719999" y="1152475"/>
            <a:ext cx="8307763" cy="3416400"/>
          </a:xfrm>
          <a:prstGeom prst="rect">
            <a:avLst/>
          </a:prstGeom>
        </p:spPr>
        <p:txBody>
          <a:bodyPr spcFirstLastPara="1" wrap="square" lIns="91425" tIns="91425" rIns="91425" bIns="91425" anchor="t" anchorCtr="0">
            <a:noAutofit/>
          </a:bodyPr>
          <a:lstStyle/>
          <a:p>
            <a:pPr>
              <a:lnSpc>
                <a:spcPct val="200000"/>
              </a:lnSpc>
            </a:pPr>
            <a:r>
              <a:rPr lang="sl-SI" sz="1200" b="1" dirty="0"/>
              <a:t>DOBRONAMERNOST - </a:t>
            </a:r>
            <a:r>
              <a:rPr lang="sl-SI" sz="1200" dirty="0"/>
              <a:t>vsak poseg se opravi v bolnikovo korist</a:t>
            </a:r>
            <a:endParaRPr lang="sl-SI" sz="1200" b="1" dirty="0"/>
          </a:p>
          <a:p>
            <a:pPr>
              <a:lnSpc>
                <a:spcPct val="200000"/>
              </a:lnSpc>
            </a:pPr>
            <a:r>
              <a:rPr lang="sl-SI" sz="1200" b="1" dirty="0"/>
              <a:t>NEŠKODLJIVOST  - </a:t>
            </a:r>
            <a:r>
              <a:rPr lang="sl-SI" sz="1200" dirty="0"/>
              <a:t>zdravnikovo ravnanje naj ne škodi</a:t>
            </a:r>
          </a:p>
          <a:p>
            <a:pPr>
              <a:lnSpc>
                <a:spcPct val="200000"/>
              </a:lnSpc>
            </a:pPr>
            <a:r>
              <a:rPr lang="sl-SI" sz="1200" b="1" dirty="0"/>
              <a:t>AVTONOMNOST - </a:t>
            </a:r>
            <a:r>
              <a:rPr lang="sl-SI" sz="1200" dirty="0"/>
              <a:t>pravica bolnika do izbire, svobode volje in odločanja</a:t>
            </a:r>
          </a:p>
          <a:p>
            <a:pPr>
              <a:lnSpc>
                <a:spcPct val="200000"/>
              </a:lnSpc>
            </a:pPr>
            <a:r>
              <a:rPr lang="sl-SI" sz="1200" b="1" dirty="0"/>
              <a:t>PRAVIČNOST -</a:t>
            </a:r>
            <a:r>
              <a:rPr lang="sl-SI" sz="1200" dirty="0"/>
              <a:t> enaka obravnava vseh bolnikov </a:t>
            </a:r>
          </a:p>
          <a:p>
            <a:pPr>
              <a:lnSpc>
                <a:spcPct val="200000"/>
              </a:lnSpc>
            </a:pPr>
            <a:r>
              <a:rPr lang="sl-SI" sz="1200" b="1" dirty="0"/>
              <a:t>RESNICOLJUBNOST - </a:t>
            </a:r>
            <a:r>
              <a:rPr lang="sl-SI" sz="1200" dirty="0"/>
              <a:t>bolnik ima pravico biti seznanjen s svojim stanjem</a:t>
            </a:r>
            <a:endParaRPr lang="sl-SI" sz="1200" b="1" dirty="0"/>
          </a:p>
          <a:p>
            <a:pPr>
              <a:lnSpc>
                <a:spcPct val="200000"/>
              </a:lnSpc>
            </a:pPr>
            <a:r>
              <a:rPr lang="sl-SI" sz="1200" b="1" dirty="0"/>
              <a:t>ZAUPNOST - </a:t>
            </a:r>
            <a:r>
              <a:rPr lang="sl-SI" sz="1200" dirty="0"/>
              <a:t>pomemben temelj odnosa med zdravnikom/bolnikom</a:t>
            </a:r>
            <a:endParaRPr lang="sl-SI" sz="1200" b="1" dirty="0"/>
          </a:p>
          <a:p>
            <a:pPr marL="0" lvl="0" indent="0" algn="l" rtl="0">
              <a:lnSpc>
                <a:spcPct val="100000"/>
              </a:lnSpc>
              <a:spcBef>
                <a:spcPts val="0"/>
              </a:spcBef>
              <a:spcAft>
                <a:spcPts val="0"/>
              </a:spcAft>
              <a:buNone/>
            </a:pPr>
            <a:endParaRPr sz="1200" dirty="0">
              <a:solidFill>
                <a:schemeClr val="accent1"/>
              </a:solidFill>
            </a:endParaRPr>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07659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5" name="PoljeZBesedilom 4">
            <a:extLst>
              <a:ext uri="{FF2B5EF4-FFF2-40B4-BE49-F238E27FC236}">
                <a16:creationId xmlns:a16="http://schemas.microsoft.com/office/drawing/2014/main" id="{8D9C5030-2A96-D9DF-BD11-58D0870BC027}"/>
              </a:ext>
            </a:extLst>
          </p:cNvPr>
          <p:cNvSpPr txBox="1"/>
          <p:nvPr/>
        </p:nvSpPr>
        <p:spPr>
          <a:xfrm>
            <a:off x="711854" y="530239"/>
            <a:ext cx="6963110" cy="3694473"/>
          </a:xfrm>
          <a:prstGeom prst="rect">
            <a:avLst/>
          </a:prstGeom>
          <a:noFill/>
        </p:spPr>
        <p:txBody>
          <a:bodyPr wrap="square">
            <a:spAutoFit/>
          </a:bodyPr>
          <a:lstStyle/>
          <a:p>
            <a:pPr marL="285750" indent="-285750">
              <a:buFont typeface="Arial" panose="020B0604020202020204" pitchFamily="34" charset="0"/>
              <a:buChar char="•"/>
            </a:pPr>
            <a:r>
              <a:rPr lang="sl-SI" dirty="0">
                <a:latin typeface="Manrope" panose="020B0604020202020204" charset="0"/>
              </a:rPr>
              <a:t>Uporaba teh načel je lahko težavna – zdravniki, drugi zdravstveni delavci, pacienti in njihove družine se vedno ne strinjajo o pravilnem ravnanju v določeni situaciji – ETIČNA DILEMA</a:t>
            </a:r>
          </a:p>
          <a:p>
            <a:pPr>
              <a:lnSpc>
                <a:spcPct val="200000"/>
              </a:lnSpc>
            </a:pPr>
            <a:endParaRPr lang="sl-SI" dirty="0">
              <a:latin typeface="Manrope" panose="020B0604020202020204" charset="0"/>
            </a:endParaRPr>
          </a:p>
          <a:p>
            <a:pPr marL="285750" indent="-285750">
              <a:lnSpc>
                <a:spcPct val="200000"/>
              </a:lnSpc>
              <a:buFont typeface="Arial" panose="020B0604020202020204" pitchFamily="34" charset="0"/>
              <a:buChar char="•"/>
            </a:pPr>
            <a:r>
              <a:rPr lang="sl-SI" dirty="0">
                <a:latin typeface="Manrope" panose="020B0604020202020204" charset="0"/>
              </a:rPr>
              <a:t>Zdravniška etika je tesno povezana s pravom. </a:t>
            </a:r>
          </a:p>
          <a:p>
            <a:pPr marL="285750" indent="-285750">
              <a:lnSpc>
                <a:spcPct val="200000"/>
              </a:lnSpc>
              <a:buFont typeface="Arial" panose="020B0604020202020204" pitchFamily="34" charset="0"/>
              <a:buChar char="•"/>
            </a:pPr>
            <a:r>
              <a:rPr lang="sl-SI" dirty="0">
                <a:latin typeface="Manrope" panose="020B0604020202020204" charset="0"/>
              </a:rPr>
              <a:t>Etika in zakonodaja se povsem ne prekrivata. </a:t>
            </a:r>
          </a:p>
          <a:p>
            <a:pPr marL="285750" indent="-285750">
              <a:lnSpc>
                <a:spcPct val="200000"/>
              </a:lnSpc>
              <a:buFont typeface="Arial" panose="020B0604020202020204" pitchFamily="34" charset="0"/>
              <a:buChar char="•"/>
            </a:pPr>
            <a:r>
              <a:rPr lang="sl-SI" dirty="0">
                <a:latin typeface="Manrope" panose="020B0604020202020204" charset="0"/>
              </a:rPr>
              <a:t>Zakoni se med posameznimi državami lahko močno razlikujejo, etična načela pa veljajo pa ostajajo pretežno ista. </a:t>
            </a:r>
          </a:p>
          <a:p>
            <a:pPr marL="285750" indent="-285750">
              <a:lnSpc>
                <a:spcPct val="200000"/>
              </a:lnSpc>
              <a:buFont typeface="Arial" panose="020B0604020202020204" pitchFamily="34" charset="0"/>
              <a:buChar char="•"/>
            </a:pPr>
            <a:r>
              <a:rPr lang="sl-SI" dirty="0">
                <a:latin typeface="Manrope" panose="020B0604020202020204" charset="0"/>
              </a:rPr>
              <a:t>Etične smernice ne morejo obravnavati vsake situacije, s katero se zdravniki lahko srečajo v svoji praksi.</a:t>
            </a:r>
          </a:p>
        </p:txBody>
      </p:sp>
    </p:spTree>
    <p:extLst>
      <p:ext uri="{BB962C8B-B14F-4D97-AF65-F5344CB8AC3E}">
        <p14:creationId xmlns:p14="http://schemas.microsoft.com/office/powerpoint/2010/main" val="25376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8"/>
        <p:cNvGrpSpPr/>
        <p:nvPr/>
      </p:nvGrpSpPr>
      <p:grpSpPr>
        <a:xfrm>
          <a:off x="0" y="0"/>
          <a:ext cx="0" cy="0"/>
          <a:chOff x="0" y="0"/>
          <a:chExt cx="0" cy="0"/>
        </a:xfrm>
      </p:grpSpPr>
      <p:sp>
        <p:nvSpPr>
          <p:cNvPr id="3629" name="Google Shape;3629;p64"/>
          <p:cNvSpPr/>
          <p:nvPr/>
        </p:nvSpPr>
        <p:spPr>
          <a:xfrm>
            <a:off x="3927188" y="672325"/>
            <a:ext cx="1289625" cy="1396646"/>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4"/>
          <p:cNvSpPr txBox="1">
            <a:spLocks noGrp="1"/>
          </p:cNvSpPr>
          <p:nvPr>
            <p:ph type="title"/>
          </p:nvPr>
        </p:nvSpPr>
        <p:spPr>
          <a:xfrm>
            <a:off x="2188975" y="2625829"/>
            <a:ext cx="47946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Situacije v klinični praksi</a:t>
            </a:r>
            <a:endParaRPr dirty="0"/>
          </a:p>
        </p:txBody>
      </p:sp>
      <p:cxnSp>
        <p:nvCxnSpPr>
          <p:cNvPr id="3632" name="Google Shape;3632;p64"/>
          <p:cNvCxnSpPr/>
          <p:nvPr/>
        </p:nvCxnSpPr>
        <p:spPr>
          <a:xfrm>
            <a:off x="3025621" y="3603499"/>
            <a:ext cx="3286200" cy="0"/>
          </a:xfrm>
          <a:prstGeom prst="straightConnector1">
            <a:avLst/>
          </a:prstGeom>
          <a:noFill/>
          <a:ln w="19050" cap="flat" cmpd="sng">
            <a:solidFill>
              <a:schemeClr val="accent1"/>
            </a:solidFill>
            <a:prstDash val="solid"/>
            <a:round/>
            <a:headEnd type="none" w="med" len="med"/>
            <a:tailEnd type="none" w="med" len="med"/>
          </a:ln>
        </p:spPr>
      </p:cxnSp>
      <p:sp>
        <p:nvSpPr>
          <p:cNvPr id="3633" name="Google Shape;3633;p64"/>
          <p:cNvSpPr txBox="1"/>
          <p:nvPr/>
        </p:nvSpPr>
        <p:spPr>
          <a:xfrm>
            <a:off x="3957598" y="1146151"/>
            <a:ext cx="1228800" cy="32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l-SI" sz="4000" b="1" dirty="0">
                <a:solidFill>
                  <a:schemeClr val="dk2"/>
                </a:solidFill>
                <a:latin typeface="Lateef"/>
                <a:ea typeface="Lateef"/>
                <a:cs typeface="Lateef"/>
                <a:sym typeface="Lateef"/>
              </a:rPr>
              <a:t>3.</a:t>
            </a:r>
            <a:endParaRPr sz="4000" b="1" dirty="0">
              <a:solidFill>
                <a:schemeClr val="dk2"/>
              </a:solidFill>
              <a:latin typeface="Lateef"/>
              <a:ea typeface="Lateef"/>
              <a:cs typeface="Lateef"/>
              <a:sym typeface="Lateef"/>
            </a:endParaRPr>
          </a:p>
        </p:txBody>
      </p:sp>
    </p:spTree>
    <p:extLst>
      <p:ext uri="{BB962C8B-B14F-4D97-AF65-F5344CB8AC3E}">
        <p14:creationId xmlns:p14="http://schemas.microsoft.com/office/powerpoint/2010/main" val="21820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2"/>
        <p:cNvGrpSpPr/>
        <p:nvPr/>
      </p:nvGrpSpPr>
      <p:grpSpPr>
        <a:xfrm>
          <a:off x="0" y="0"/>
          <a:ext cx="0" cy="0"/>
          <a:chOff x="0" y="0"/>
          <a:chExt cx="0" cy="0"/>
        </a:xfrm>
      </p:grpSpPr>
      <p:sp>
        <p:nvSpPr>
          <p:cNvPr id="3813" name="Google Shape;3813;p73"/>
          <p:cNvSpPr txBox="1">
            <a:spLocks noGrp="1"/>
          </p:cNvSpPr>
          <p:nvPr>
            <p:ph type="title"/>
          </p:nvPr>
        </p:nvSpPr>
        <p:spPr>
          <a:xfrm>
            <a:off x="720000" y="2601788"/>
            <a:ext cx="17967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r>
              <a:rPr lang="sl-SI" dirty="0"/>
              <a:t>.</a:t>
            </a:r>
            <a:endParaRPr dirty="0"/>
          </a:p>
        </p:txBody>
      </p:sp>
      <p:sp>
        <p:nvSpPr>
          <p:cNvPr id="3814" name="Google Shape;3814;p73"/>
          <p:cNvSpPr txBox="1">
            <a:spLocks noGrp="1"/>
          </p:cNvSpPr>
          <p:nvPr>
            <p:ph type="subTitle" idx="1"/>
          </p:nvPr>
        </p:nvSpPr>
        <p:spPr>
          <a:xfrm>
            <a:off x="736628" y="2949188"/>
            <a:ext cx="1796700" cy="484800"/>
          </a:xfrm>
          <a:prstGeom prst="rect">
            <a:avLst/>
          </a:prstGeom>
        </p:spPr>
        <p:txBody>
          <a:bodyPr spcFirstLastPara="1" wrap="square" lIns="91425" tIns="91425" rIns="91425" bIns="91425" anchor="ctr" anchorCtr="0">
            <a:noAutofit/>
          </a:bodyPr>
          <a:lstStyle/>
          <a:p>
            <a:pPr marL="0" lvl="0" indent="0"/>
            <a:r>
              <a:rPr lang="sl-SI" dirty="0"/>
              <a:t>etična dolžnost zdravstvenih delavcev</a:t>
            </a:r>
            <a:endParaRPr dirty="0"/>
          </a:p>
        </p:txBody>
      </p:sp>
      <p:sp>
        <p:nvSpPr>
          <p:cNvPr id="3815" name="Google Shape;3815;p73"/>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Paliativna oskrba</a:t>
            </a:r>
            <a:endParaRPr dirty="0"/>
          </a:p>
        </p:txBody>
      </p:sp>
      <p:sp>
        <p:nvSpPr>
          <p:cNvPr id="3816" name="Google Shape;3816;p73"/>
          <p:cNvSpPr txBox="1">
            <a:spLocks noGrp="1"/>
          </p:cNvSpPr>
          <p:nvPr>
            <p:ph type="title" idx="3"/>
          </p:nvPr>
        </p:nvSpPr>
        <p:spPr>
          <a:xfrm>
            <a:off x="6955657" y="2754580"/>
            <a:ext cx="17967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4</a:t>
            </a:r>
            <a:r>
              <a:rPr lang="sl-SI" dirty="0"/>
              <a:t>.</a:t>
            </a:r>
            <a:endParaRPr dirty="0"/>
          </a:p>
        </p:txBody>
      </p:sp>
      <p:sp>
        <p:nvSpPr>
          <p:cNvPr id="3817" name="Google Shape;3817;p73"/>
          <p:cNvSpPr txBox="1">
            <a:spLocks noGrp="1"/>
          </p:cNvSpPr>
          <p:nvPr>
            <p:ph type="subTitle" idx="4"/>
          </p:nvPr>
        </p:nvSpPr>
        <p:spPr>
          <a:xfrm>
            <a:off x="6942109" y="3663429"/>
            <a:ext cx="1796700" cy="484800"/>
          </a:xfrm>
          <a:prstGeom prst="rect">
            <a:avLst/>
          </a:prstGeom>
        </p:spPr>
        <p:txBody>
          <a:bodyPr spcFirstLastPara="1" wrap="square" lIns="91425" tIns="91425" rIns="91425" bIns="91425" anchor="ctr" anchorCtr="0">
            <a:noAutofit/>
          </a:bodyPr>
          <a:lstStyle/>
          <a:p>
            <a:pPr marL="0" lvl="0" indent="0"/>
            <a:r>
              <a:rPr lang="sl-SI" dirty="0"/>
              <a:t>sprejemanje življenja in smrti kot naraven proces, ki se ga ne skrajšuje, se ga pa tudi po nepotrebnem ne podaljšuje </a:t>
            </a:r>
            <a:endParaRPr dirty="0"/>
          </a:p>
        </p:txBody>
      </p:sp>
      <p:sp>
        <p:nvSpPr>
          <p:cNvPr id="3818" name="Google Shape;3818;p73"/>
          <p:cNvSpPr txBox="1">
            <a:spLocks noGrp="1"/>
          </p:cNvSpPr>
          <p:nvPr>
            <p:ph type="title" idx="5"/>
          </p:nvPr>
        </p:nvSpPr>
        <p:spPr>
          <a:xfrm>
            <a:off x="2689105" y="3340288"/>
            <a:ext cx="17967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r>
              <a:rPr lang="sl-SI" dirty="0"/>
              <a:t>.</a:t>
            </a:r>
            <a:endParaRPr dirty="0"/>
          </a:p>
        </p:txBody>
      </p:sp>
      <p:sp>
        <p:nvSpPr>
          <p:cNvPr id="3819" name="Google Shape;3819;p73"/>
          <p:cNvSpPr txBox="1">
            <a:spLocks noGrp="1"/>
          </p:cNvSpPr>
          <p:nvPr>
            <p:ph type="subTitle" idx="6"/>
          </p:nvPr>
        </p:nvSpPr>
        <p:spPr>
          <a:xfrm>
            <a:off x="2689105" y="3739362"/>
            <a:ext cx="1796700" cy="484800"/>
          </a:xfrm>
          <a:prstGeom prst="rect">
            <a:avLst/>
          </a:prstGeom>
        </p:spPr>
        <p:txBody>
          <a:bodyPr spcFirstLastPara="1" wrap="square" lIns="91425" tIns="91425" rIns="91425" bIns="91425" anchor="ctr" anchorCtr="0">
            <a:noAutofit/>
          </a:bodyPr>
          <a:lstStyle/>
          <a:p>
            <a:pPr marL="0" lvl="0" indent="0"/>
            <a:r>
              <a:rPr lang="sl-SI" dirty="0"/>
              <a:t>del splošnega zdravstvenega varstva</a:t>
            </a:r>
            <a:endParaRPr dirty="0"/>
          </a:p>
        </p:txBody>
      </p:sp>
      <p:sp>
        <p:nvSpPr>
          <p:cNvPr id="3820" name="Google Shape;3820;p73"/>
          <p:cNvSpPr txBox="1">
            <a:spLocks noGrp="1"/>
          </p:cNvSpPr>
          <p:nvPr>
            <p:ph type="title" idx="7"/>
          </p:nvPr>
        </p:nvSpPr>
        <p:spPr>
          <a:xfrm>
            <a:off x="4658210" y="2601788"/>
            <a:ext cx="17967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a:t>
            </a:r>
            <a:r>
              <a:rPr lang="sl-SI" dirty="0"/>
              <a:t>.</a:t>
            </a:r>
            <a:endParaRPr dirty="0"/>
          </a:p>
        </p:txBody>
      </p:sp>
      <p:sp>
        <p:nvSpPr>
          <p:cNvPr id="3821" name="Google Shape;3821;p73"/>
          <p:cNvSpPr txBox="1">
            <a:spLocks noGrp="1"/>
          </p:cNvSpPr>
          <p:nvPr>
            <p:ph type="subTitle" idx="8"/>
          </p:nvPr>
        </p:nvSpPr>
        <p:spPr>
          <a:xfrm>
            <a:off x="4665691" y="3421029"/>
            <a:ext cx="1796700" cy="484800"/>
          </a:xfrm>
          <a:prstGeom prst="rect">
            <a:avLst/>
          </a:prstGeom>
        </p:spPr>
        <p:txBody>
          <a:bodyPr spcFirstLastPara="1" wrap="square" lIns="91425" tIns="91425" rIns="91425" bIns="91425" anchor="ctr" anchorCtr="0">
            <a:noAutofit/>
          </a:bodyPr>
          <a:lstStyle/>
          <a:p>
            <a:pPr marL="0" lvl="0" indent="0"/>
            <a:r>
              <a:rPr lang="sl-SI" dirty="0"/>
              <a:t>zagotavljanje podpornega sistema, ki omogoča bolniku čim bolj aktivno in polno življenje vse do smrti </a:t>
            </a:r>
            <a:endParaRPr dirty="0"/>
          </a:p>
        </p:txBody>
      </p:sp>
      <p:cxnSp>
        <p:nvCxnSpPr>
          <p:cNvPr id="3822" name="Google Shape;3822;p73"/>
          <p:cNvCxnSpPr/>
          <p:nvPr/>
        </p:nvCxnSpPr>
        <p:spPr>
          <a:xfrm>
            <a:off x="823925" y="1044025"/>
            <a:ext cx="3263400" cy="0"/>
          </a:xfrm>
          <a:prstGeom prst="straightConnector1">
            <a:avLst/>
          </a:prstGeom>
          <a:noFill/>
          <a:ln w="19050" cap="flat" cmpd="sng">
            <a:solidFill>
              <a:schemeClr val="accent1"/>
            </a:solidFill>
            <a:prstDash val="solid"/>
            <a:round/>
            <a:headEnd type="none" w="med" len="med"/>
            <a:tailEnd type="none" w="med" len="med"/>
          </a:ln>
        </p:spPr>
      </p:cxnSp>
      <p:sp>
        <p:nvSpPr>
          <p:cNvPr id="2" name="PoljeZBesedilom 1">
            <a:extLst>
              <a:ext uri="{FF2B5EF4-FFF2-40B4-BE49-F238E27FC236}">
                <a16:creationId xmlns:a16="http://schemas.microsoft.com/office/drawing/2014/main" id="{91FECE59-7232-807E-CA29-621B5645EF8B}"/>
              </a:ext>
            </a:extLst>
          </p:cNvPr>
          <p:cNvSpPr txBox="1"/>
          <p:nvPr/>
        </p:nvSpPr>
        <p:spPr>
          <a:xfrm>
            <a:off x="656286" y="1769129"/>
            <a:ext cx="8018809" cy="307777"/>
          </a:xfrm>
          <a:prstGeom prst="rect">
            <a:avLst/>
          </a:prstGeom>
          <a:noFill/>
        </p:spPr>
        <p:txBody>
          <a:bodyPr wrap="square" rtlCol="0">
            <a:spAutoFit/>
          </a:bodyPr>
          <a:lstStyle/>
          <a:p>
            <a:r>
              <a:rPr lang="sl-SI" dirty="0"/>
              <a:t>Je skrb za čim boljšo kakovost življenja bolnika, kar lahko vpliva tudi na sam potek osnovne bolezni</a:t>
            </a:r>
          </a:p>
        </p:txBody>
      </p:sp>
      <p:sp>
        <p:nvSpPr>
          <p:cNvPr id="6" name="Google Shape;3629;p64">
            <a:extLst>
              <a:ext uri="{FF2B5EF4-FFF2-40B4-BE49-F238E27FC236}">
                <a16:creationId xmlns:a16="http://schemas.microsoft.com/office/drawing/2014/main" id="{C3279BC0-20A5-B001-E252-472073F0133D}"/>
              </a:ext>
            </a:extLst>
          </p:cNvPr>
          <p:cNvSpPr/>
          <p:nvPr/>
        </p:nvSpPr>
        <p:spPr>
          <a:xfrm>
            <a:off x="720000" y="2408713"/>
            <a:ext cx="1796700" cy="1691641"/>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Slika 6">
            <a:extLst>
              <a:ext uri="{FF2B5EF4-FFF2-40B4-BE49-F238E27FC236}">
                <a16:creationId xmlns:a16="http://schemas.microsoft.com/office/drawing/2014/main" id="{04F2CD25-1A7B-207B-39B2-45D46EE4B76D}"/>
              </a:ext>
            </a:extLst>
          </p:cNvPr>
          <p:cNvPicPr>
            <a:picLocks noChangeAspect="1"/>
          </p:cNvPicPr>
          <p:nvPr/>
        </p:nvPicPr>
        <p:blipFill>
          <a:blip r:embed="rId3"/>
          <a:stretch>
            <a:fillRect/>
          </a:stretch>
        </p:blipFill>
        <p:spPr>
          <a:xfrm>
            <a:off x="2664449" y="2938190"/>
            <a:ext cx="1751217" cy="1889685"/>
          </a:xfrm>
          <a:prstGeom prst="rect">
            <a:avLst/>
          </a:prstGeom>
        </p:spPr>
      </p:pic>
      <p:pic>
        <p:nvPicPr>
          <p:cNvPr id="8" name="Slika 7">
            <a:extLst>
              <a:ext uri="{FF2B5EF4-FFF2-40B4-BE49-F238E27FC236}">
                <a16:creationId xmlns:a16="http://schemas.microsoft.com/office/drawing/2014/main" id="{E0D80D5E-6F64-83DB-5400-7C6A036645D1}"/>
              </a:ext>
            </a:extLst>
          </p:cNvPr>
          <p:cNvPicPr>
            <a:picLocks noChangeAspect="1"/>
          </p:cNvPicPr>
          <p:nvPr/>
        </p:nvPicPr>
        <p:blipFill>
          <a:blip r:embed="rId3"/>
          <a:stretch>
            <a:fillRect/>
          </a:stretch>
        </p:blipFill>
        <p:spPr>
          <a:xfrm>
            <a:off x="4519600" y="2473377"/>
            <a:ext cx="2091074" cy="2256415"/>
          </a:xfrm>
          <a:prstGeom prst="rect">
            <a:avLst/>
          </a:prstGeom>
        </p:spPr>
      </p:pic>
      <p:pic>
        <p:nvPicPr>
          <p:cNvPr id="9" name="Slika 8">
            <a:extLst>
              <a:ext uri="{FF2B5EF4-FFF2-40B4-BE49-F238E27FC236}">
                <a16:creationId xmlns:a16="http://schemas.microsoft.com/office/drawing/2014/main" id="{79C8BACC-7D17-A744-76CC-91201238DB76}"/>
              </a:ext>
            </a:extLst>
          </p:cNvPr>
          <p:cNvPicPr>
            <a:picLocks noChangeAspect="1"/>
          </p:cNvPicPr>
          <p:nvPr/>
        </p:nvPicPr>
        <p:blipFill>
          <a:blip r:embed="rId3"/>
          <a:stretch>
            <a:fillRect/>
          </a:stretch>
        </p:blipFill>
        <p:spPr>
          <a:xfrm>
            <a:off x="6603780" y="2580329"/>
            <a:ext cx="2456744" cy="2650999"/>
          </a:xfrm>
          <a:prstGeom prst="rect">
            <a:avLst/>
          </a:prstGeom>
        </p:spPr>
      </p:pic>
    </p:spTree>
    <p:extLst>
      <p:ext uri="{BB962C8B-B14F-4D97-AF65-F5344CB8AC3E}">
        <p14:creationId xmlns:p14="http://schemas.microsoft.com/office/powerpoint/2010/main" val="404144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13"/>
                                        </p:tgtEl>
                                        <p:attrNameLst>
                                          <p:attrName>style.visibility</p:attrName>
                                        </p:attrNameLst>
                                      </p:cBhvr>
                                      <p:to>
                                        <p:strVal val="visible"/>
                                      </p:to>
                                    </p:set>
                                    <p:animEffect transition="in" filter="fade">
                                      <p:cBhvr>
                                        <p:cTn id="7" dur="1000"/>
                                        <p:tgtEl>
                                          <p:spTgt spid="3813"/>
                                        </p:tgtEl>
                                      </p:cBhvr>
                                    </p:animEffect>
                                  </p:childTnLst>
                                </p:cTn>
                              </p:par>
                              <p:par>
                                <p:cTn id="8" presetID="10" presetClass="entr" presetSubtype="0" fill="hold" nodeType="withEffect">
                                  <p:stCondLst>
                                    <p:cond delay="0"/>
                                  </p:stCondLst>
                                  <p:childTnLst>
                                    <p:set>
                                      <p:cBhvr>
                                        <p:cTn id="9" dur="1" fill="hold">
                                          <p:stCondLst>
                                            <p:cond delay="0"/>
                                          </p:stCondLst>
                                        </p:cTn>
                                        <p:tgtEl>
                                          <p:spTgt spid="3814"/>
                                        </p:tgtEl>
                                        <p:attrNameLst>
                                          <p:attrName>style.visibility</p:attrName>
                                        </p:attrNameLst>
                                      </p:cBhvr>
                                      <p:to>
                                        <p:strVal val="visible"/>
                                      </p:to>
                                    </p:set>
                                    <p:animEffect transition="in" filter="fade">
                                      <p:cBhvr>
                                        <p:cTn id="10" dur="1000"/>
                                        <p:tgtEl>
                                          <p:spTgt spid="381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818"/>
                                        </p:tgtEl>
                                        <p:attrNameLst>
                                          <p:attrName>style.visibility</p:attrName>
                                        </p:attrNameLst>
                                      </p:cBhvr>
                                      <p:to>
                                        <p:strVal val="visible"/>
                                      </p:to>
                                    </p:set>
                                    <p:animEffect transition="in" filter="fade">
                                      <p:cBhvr>
                                        <p:cTn id="14" dur="1000"/>
                                        <p:tgtEl>
                                          <p:spTgt spid="3818"/>
                                        </p:tgtEl>
                                      </p:cBhvr>
                                    </p:animEffect>
                                  </p:childTnLst>
                                </p:cTn>
                              </p:par>
                              <p:par>
                                <p:cTn id="15" presetID="10" presetClass="entr" presetSubtype="0" fill="hold" nodeType="withEffect">
                                  <p:stCondLst>
                                    <p:cond delay="0"/>
                                  </p:stCondLst>
                                  <p:childTnLst>
                                    <p:set>
                                      <p:cBhvr>
                                        <p:cTn id="16" dur="1" fill="hold">
                                          <p:stCondLst>
                                            <p:cond delay="0"/>
                                          </p:stCondLst>
                                        </p:cTn>
                                        <p:tgtEl>
                                          <p:spTgt spid="3819"/>
                                        </p:tgtEl>
                                        <p:attrNameLst>
                                          <p:attrName>style.visibility</p:attrName>
                                        </p:attrNameLst>
                                      </p:cBhvr>
                                      <p:to>
                                        <p:strVal val="visible"/>
                                      </p:to>
                                    </p:set>
                                    <p:animEffect transition="in" filter="fade">
                                      <p:cBhvr>
                                        <p:cTn id="17" dur="1000"/>
                                        <p:tgtEl>
                                          <p:spTgt spid="381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20"/>
                                        </p:tgtEl>
                                        <p:attrNameLst>
                                          <p:attrName>style.visibility</p:attrName>
                                        </p:attrNameLst>
                                      </p:cBhvr>
                                      <p:to>
                                        <p:strVal val="visible"/>
                                      </p:to>
                                    </p:set>
                                    <p:animEffect transition="in" filter="fade">
                                      <p:cBhvr>
                                        <p:cTn id="21" dur="1000"/>
                                        <p:tgtEl>
                                          <p:spTgt spid="3820"/>
                                        </p:tgtEl>
                                      </p:cBhvr>
                                    </p:animEffect>
                                  </p:childTnLst>
                                </p:cTn>
                              </p:par>
                              <p:par>
                                <p:cTn id="22" presetID="10" presetClass="entr" presetSubtype="0" fill="hold" nodeType="withEffect">
                                  <p:stCondLst>
                                    <p:cond delay="0"/>
                                  </p:stCondLst>
                                  <p:childTnLst>
                                    <p:set>
                                      <p:cBhvr>
                                        <p:cTn id="23" dur="1" fill="hold">
                                          <p:stCondLst>
                                            <p:cond delay="0"/>
                                          </p:stCondLst>
                                        </p:cTn>
                                        <p:tgtEl>
                                          <p:spTgt spid="3821"/>
                                        </p:tgtEl>
                                        <p:attrNameLst>
                                          <p:attrName>style.visibility</p:attrName>
                                        </p:attrNameLst>
                                      </p:cBhvr>
                                      <p:to>
                                        <p:strVal val="visible"/>
                                      </p:to>
                                    </p:set>
                                    <p:animEffect transition="in" filter="fade">
                                      <p:cBhvr>
                                        <p:cTn id="24" dur="1000"/>
                                        <p:tgtEl>
                                          <p:spTgt spid="3821"/>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3816"/>
                                        </p:tgtEl>
                                        <p:attrNameLst>
                                          <p:attrName>style.visibility</p:attrName>
                                        </p:attrNameLst>
                                      </p:cBhvr>
                                      <p:to>
                                        <p:strVal val="visible"/>
                                      </p:to>
                                    </p:set>
                                    <p:animEffect transition="in" filter="fade">
                                      <p:cBhvr>
                                        <p:cTn id="28" dur="1000"/>
                                        <p:tgtEl>
                                          <p:spTgt spid="3816"/>
                                        </p:tgtEl>
                                      </p:cBhvr>
                                    </p:animEffect>
                                  </p:childTnLst>
                                </p:cTn>
                              </p:par>
                              <p:par>
                                <p:cTn id="29" presetID="10" presetClass="entr" presetSubtype="0" fill="hold" nodeType="withEffect">
                                  <p:stCondLst>
                                    <p:cond delay="0"/>
                                  </p:stCondLst>
                                  <p:childTnLst>
                                    <p:set>
                                      <p:cBhvr>
                                        <p:cTn id="30" dur="1" fill="hold">
                                          <p:stCondLst>
                                            <p:cond delay="0"/>
                                          </p:stCondLst>
                                        </p:cTn>
                                        <p:tgtEl>
                                          <p:spTgt spid="3817"/>
                                        </p:tgtEl>
                                        <p:attrNameLst>
                                          <p:attrName>style.visibility</p:attrName>
                                        </p:attrNameLst>
                                      </p:cBhvr>
                                      <p:to>
                                        <p:strVal val="visible"/>
                                      </p:to>
                                    </p:set>
                                    <p:animEffect transition="in" filter="fade">
                                      <p:cBhvr>
                                        <p:cTn id="31" dur="1000"/>
                                        <p:tgtEl>
                                          <p:spTgt spid="3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6"/>
        <p:cNvGrpSpPr/>
        <p:nvPr/>
      </p:nvGrpSpPr>
      <p:grpSpPr>
        <a:xfrm>
          <a:off x="0" y="0"/>
          <a:ext cx="0" cy="0"/>
          <a:chOff x="0" y="0"/>
          <a:chExt cx="0" cy="0"/>
        </a:xfrm>
      </p:grpSpPr>
      <p:sp>
        <p:nvSpPr>
          <p:cNvPr id="3557" name="Google Shape;3557;p59"/>
          <p:cNvSpPr/>
          <p:nvPr/>
        </p:nvSpPr>
        <p:spPr>
          <a:xfrm>
            <a:off x="1153063" y="1625550"/>
            <a:ext cx="803559" cy="87024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9"/>
          <p:cNvSpPr txBox="1">
            <a:spLocks noGrp="1"/>
          </p:cNvSpPr>
          <p:nvPr>
            <p:ph type="title"/>
          </p:nvPr>
        </p:nvSpPr>
        <p:spPr>
          <a:xfrm>
            <a:off x="2072566" y="1906037"/>
            <a:ext cx="2499433" cy="25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t>Avtonomija/</a:t>
            </a:r>
            <a:br>
              <a:rPr lang="sl-SI" dirty="0"/>
            </a:br>
            <a:r>
              <a:rPr lang="sl-SI" dirty="0"/>
              <a:t>Pomoč pri prostovoljnem končanju življenja</a:t>
            </a:r>
            <a:endParaRPr dirty="0"/>
          </a:p>
        </p:txBody>
      </p:sp>
      <p:sp>
        <p:nvSpPr>
          <p:cNvPr id="3560" name="Google Shape;3560;p59"/>
          <p:cNvSpPr txBox="1">
            <a:spLocks noGrp="1"/>
          </p:cNvSpPr>
          <p:nvPr>
            <p:ph type="title" idx="2"/>
          </p:nvPr>
        </p:nvSpPr>
        <p:spPr>
          <a:xfrm>
            <a:off x="1218986" y="1763984"/>
            <a:ext cx="671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561" name="Google Shape;3561;p59"/>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t>Situacije v klinični praksi</a:t>
            </a:r>
            <a:endParaRPr dirty="0"/>
          </a:p>
        </p:txBody>
      </p:sp>
      <p:sp>
        <p:nvSpPr>
          <p:cNvPr id="3562" name="Google Shape;3562;p59"/>
          <p:cNvSpPr txBox="1">
            <a:spLocks noGrp="1"/>
          </p:cNvSpPr>
          <p:nvPr>
            <p:ph type="title" idx="4"/>
          </p:nvPr>
        </p:nvSpPr>
        <p:spPr>
          <a:xfrm>
            <a:off x="2083531" y="3639621"/>
            <a:ext cx="2336400" cy="25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t>Evtanazija/</a:t>
            </a:r>
            <a:br>
              <a:rPr lang="sl-SI" dirty="0"/>
            </a:br>
            <a:r>
              <a:rPr lang="sl-SI" dirty="0"/>
              <a:t>Pomoč pri samomoru</a:t>
            </a:r>
            <a:endParaRPr dirty="0"/>
          </a:p>
        </p:txBody>
      </p:sp>
      <p:sp>
        <p:nvSpPr>
          <p:cNvPr id="3563" name="Google Shape;3563;p59"/>
          <p:cNvSpPr txBox="1">
            <a:spLocks noGrp="1"/>
          </p:cNvSpPr>
          <p:nvPr>
            <p:ph type="title" idx="5"/>
          </p:nvPr>
        </p:nvSpPr>
        <p:spPr>
          <a:xfrm>
            <a:off x="1218986" y="3470884"/>
            <a:ext cx="671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565" name="Google Shape;3565;p59"/>
          <p:cNvSpPr txBox="1">
            <a:spLocks noGrp="1"/>
          </p:cNvSpPr>
          <p:nvPr>
            <p:ph type="title" idx="7"/>
          </p:nvPr>
        </p:nvSpPr>
        <p:spPr>
          <a:xfrm>
            <a:off x="5737031" y="1932721"/>
            <a:ext cx="2769415" cy="25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t>Opustitev /</a:t>
            </a:r>
            <a:br>
              <a:rPr lang="sl-SI" dirty="0"/>
            </a:br>
            <a:r>
              <a:rPr lang="sl-SI" dirty="0"/>
              <a:t>Prekinitev zdravljenja</a:t>
            </a:r>
            <a:endParaRPr dirty="0"/>
          </a:p>
        </p:txBody>
      </p:sp>
      <p:sp>
        <p:nvSpPr>
          <p:cNvPr id="3566" name="Google Shape;3566;p59"/>
          <p:cNvSpPr txBox="1">
            <a:spLocks noGrp="1"/>
          </p:cNvSpPr>
          <p:nvPr>
            <p:ph type="title" idx="8"/>
          </p:nvPr>
        </p:nvSpPr>
        <p:spPr>
          <a:xfrm>
            <a:off x="4872511" y="1763984"/>
            <a:ext cx="671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568" name="Google Shape;3568;p59"/>
          <p:cNvSpPr txBox="1">
            <a:spLocks noGrp="1"/>
          </p:cNvSpPr>
          <p:nvPr>
            <p:ph type="title" idx="13"/>
          </p:nvPr>
        </p:nvSpPr>
        <p:spPr>
          <a:xfrm>
            <a:off x="5737031" y="3639621"/>
            <a:ext cx="2336400" cy="25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t>Paliativna sedacija</a:t>
            </a:r>
            <a:endParaRPr dirty="0"/>
          </a:p>
        </p:txBody>
      </p:sp>
      <p:sp>
        <p:nvSpPr>
          <p:cNvPr id="3569" name="Google Shape;3569;p59"/>
          <p:cNvSpPr txBox="1">
            <a:spLocks noGrp="1"/>
          </p:cNvSpPr>
          <p:nvPr>
            <p:ph type="title" idx="14"/>
          </p:nvPr>
        </p:nvSpPr>
        <p:spPr>
          <a:xfrm>
            <a:off x="4872511" y="3470884"/>
            <a:ext cx="671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cxnSp>
        <p:nvCxnSpPr>
          <p:cNvPr id="3571" name="Google Shape;3571;p59"/>
          <p:cNvCxnSpPr/>
          <p:nvPr/>
        </p:nvCxnSpPr>
        <p:spPr>
          <a:xfrm>
            <a:off x="828925" y="1044025"/>
            <a:ext cx="3312300" cy="0"/>
          </a:xfrm>
          <a:prstGeom prst="straightConnector1">
            <a:avLst/>
          </a:prstGeom>
          <a:noFill/>
          <a:ln w="19050" cap="flat" cmpd="sng">
            <a:solidFill>
              <a:schemeClr val="accent1"/>
            </a:solidFill>
            <a:prstDash val="solid"/>
            <a:round/>
            <a:headEnd type="none" w="med" len="med"/>
            <a:tailEnd type="none" w="med" len="med"/>
          </a:ln>
        </p:spPr>
      </p:cxnSp>
      <p:sp>
        <p:nvSpPr>
          <p:cNvPr id="3572" name="Google Shape;3572;p59"/>
          <p:cNvSpPr/>
          <p:nvPr/>
        </p:nvSpPr>
        <p:spPr>
          <a:xfrm>
            <a:off x="1153063" y="3332450"/>
            <a:ext cx="803559" cy="87024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9"/>
          <p:cNvSpPr/>
          <p:nvPr/>
        </p:nvSpPr>
        <p:spPr>
          <a:xfrm>
            <a:off x="4806563" y="1625550"/>
            <a:ext cx="803559" cy="87024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9"/>
          <p:cNvSpPr/>
          <p:nvPr/>
        </p:nvSpPr>
        <p:spPr>
          <a:xfrm>
            <a:off x="4806563" y="3332450"/>
            <a:ext cx="803559" cy="87024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Avtonomija</a:t>
            </a:r>
            <a:endParaRPr dirty="0"/>
          </a:p>
        </p:txBody>
      </p:sp>
      <p:sp>
        <p:nvSpPr>
          <p:cNvPr id="3551" name="Google Shape;3551;p58"/>
          <p:cNvSpPr txBox="1">
            <a:spLocks noGrp="1"/>
          </p:cNvSpPr>
          <p:nvPr>
            <p:ph type="body" idx="1"/>
          </p:nvPr>
        </p:nvSpPr>
        <p:spPr>
          <a:xfrm>
            <a:off x="157397" y="1152475"/>
            <a:ext cx="8266603" cy="3416400"/>
          </a:xfrm>
          <a:prstGeom prst="rect">
            <a:avLst/>
          </a:prstGeom>
        </p:spPr>
        <p:txBody>
          <a:bodyPr spcFirstLastPara="1" wrap="square" lIns="91425" tIns="91425" rIns="91425" bIns="91425" anchor="t" anchorCtr="0">
            <a:noAutofit/>
          </a:bodyPr>
          <a:lstStyle/>
          <a:p>
            <a:r>
              <a:rPr lang="sl-SI" dirty="0">
                <a:solidFill>
                  <a:schemeClr val="bg2"/>
                </a:solidFill>
              </a:rPr>
              <a:t>Bolnik kot aktiven partner sodeluje in samostojno odloča v terapevtskih postopkih.</a:t>
            </a:r>
          </a:p>
          <a:p>
            <a:pPr marL="139700" indent="0">
              <a:buNone/>
            </a:pPr>
            <a:r>
              <a:rPr lang="sl-SI" dirty="0"/>
              <a:t> </a:t>
            </a:r>
            <a:r>
              <a:rPr lang="sl-SI" sz="1000" i="1" dirty="0"/>
              <a:t>(Slovensko zdravniško društvo in Zdravniška zbornica Slovenije. Kodeks zdravniške etike. ISIS 2016: 17-21) </a:t>
            </a:r>
          </a:p>
          <a:p>
            <a:pPr marL="139700" indent="0">
              <a:buNone/>
            </a:pPr>
            <a:endParaRPr lang="sl-SI" sz="1000" i="1" dirty="0"/>
          </a:p>
          <a:p>
            <a:r>
              <a:rPr lang="sl-SI" dirty="0">
                <a:solidFill>
                  <a:schemeClr val="bg2"/>
                </a:solidFill>
              </a:rPr>
              <a:t>Bolnik lahko zavrne zdravljenje, tudi če ohranja njegovo življenje in je posledica prenehanja zdravljenja njegova smrt. </a:t>
            </a:r>
          </a:p>
          <a:p>
            <a:pPr marL="139700" indent="0">
              <a:buNone/>
            </a:pPr>
            <a:r>
              <a:rPr lang="sl-SI" sz="1000" i="1" dirty="0"/>
              <a:t>(Zakon o pacientovih pravicah. Upoštevanje vnaprej izražene volje, 34. člen. Uradni list RS, št. 15/2008 </a:t>
            </a:r>
            <a:r>
              <a:rPr lang="sl-SI" sz="1000" i="1" dirty="0" err="1"/>
              <a:t>Medical</a:t>
            </a:r>
            <a:r>
              <a:rPr lang="sl-SI" sz="1000" i="1" dirty="0"/>
              <a:t> </a:t>
            </a:r>
            <a:r>
              <a:rPr lang="sl-SI" sz="1000" i="1" dirty="0" err="1"/>
              <a:t>Ethics</a:t>
            </a:r>
            <a:r>
              <a:rPr lang="sl-SI" sz="1000" i="1" dirty="0"/>
              <a:t> Manual, </a:t>
            </a:r>
            <a:r>
              <a:rPr lang="sl-SI" sz="1000" i="1" dirty="0" err="1"/>
              <a:t>The</a:t>
            </a:r>
            <a:r>
              <a:rPr lang="sl-SI" sz="1000" i="1" dirty="0"/>
              <a:t> </a:t>
            </a:r>
            <a:r>
              <a:rPr lang="sl-SI" sz="1000" i="1" dirty="0" err="1"/>
              <a:t>World</a:t>
            </a:r>
            <a:r>
              <a:rPr lang="sl-SI" sz="1000" i="1" dirty="0"/>
              <a:t> </a:t>
            </a:r>
            <a:r>
              <a:rPr lang="sl-SI" sz="1000" i="1" dirty="0" err="1"/>
              <a:t>Medical</a:t>
            </a:r>
            <a:r>
              <a:rPr lang="sl-SI" sz="1000" i="1" dirty="0"/>
              <a:t> </a:t>
            </a:r>
            <a:r>
              <a:rPr lang="sl-SI" sz="1000" i="1" dirty="0" err="1"/>
              <a:t>Association</a:t>
            </a:r>
            <a:r>
              <a:rPr lang="sl-SI" sz="1000" i="1" dirty="0"/>
              <a:t>, 3 </a:t>
            </a:r>
            <a:r>
              <a:rPr lang="sl-SI" sz="1000" i="1" dirty="0" err="1"/>
              <a:t>rd</a:t>
            </a:r>
            <a:r>
              <a:rPr lang="sl-SI" sz="1000" i="1" dirty="0"/>
              <a:t> </a:t>
            </a:r>
            <a:r>
              <a:rPr lang="sl-SI" sz="1000" i="1" dirty="0" err="1"/>
              <a:t>edition</a:t>
            </a:r>
            <a:r>
              <a:rPr lang="sl-SI" sz="1000" i="1" dirty="0"/>
              <a:t>, 2015 )</a:t>
            </a:r>
          </a:p>
          <a:p>
            <a:pPr marL="139700" indent="0">
              <a:buNone/>
            </a:pPr>
            <a:endParaRPr lang="sl-SI" sz="1000" i="1" dirty="0"/>
          </a:p>
          <a:p>
            <a:r>
              <a:rPr lang="sl-SI" dirty="0">
                <a:solidFill>
                  <a:schemeClr val="bg2"/>
                </a:solidFill>
              </a:rPr>
              <a:t>Bolnikova pravica, da odloča o svojem življenju oz. zdravljenju, ne vključuje dolžnosti zdravnika, da bolniku na njegovo zahtevo prilagodi zdravljenje, če ni v skladu z zdravnikovim strokovnim mnenjem ali osebnim prepričanjem. Zdravnik jo lahko zavrne s pravico do ugovora vesti, če ni v skladu z njegovo vestjo. </a:t>
            </a:r>
          </a:p>
          <a:p>
            <a:pPr marL="139700" indent="0">
              <a:buNone/>
            </a:pPr>
            <a:r>
              <a:rPr lang="sl-SI" sz="1000" i="1" dirty="0"/>
              <a:t>(Zakon o zdravniški službi (ZZdrS-UPB3), 49. člen, stran 7657 Slovensko zdravniško društvo in Zdravniška zbornica Slovenije. Kodeks zdravniške etike. ISIS 2016: 17-21)</a:t>
            </a:r>
          </a:p>
          <a:p>
            <a:pPr marL="139700" indent="0">
              <a:buNone/>
            </a:pPr>
            <a:endParaRPr lang="sl-SI" sz="1000" b="1" i="1" dirty="0"/>
          </a:p>
          <a:p>
            <a:r>
              <a:rPr lang="sl-SI" dirty="0">
                <a:solidFill>
                  <a:schemeClr val="bg2"/>
                </a:solidFill>
              </a:rPr>
              <a:t>Bolnik lahko vnaprej izjavi željo o zdravljenju v primeru neozdravljive bolezni. </a:t>
            </a:r>
          </a:p>
          <a:p>
            <a:pPr marL="139700" indent="0">
              <a:buNone/>
            </a:pPr>
            <a:r>
              <a:rPr lang="sl-SI" sz="1100" i="1" dirty="0"/>
              <a:t>(Zakon o pacientovih pravicah. Upoštevanje vnaprej izražene volje, 34. člen. Uradni list RS, št. 15/2008)</a:t>
            </a: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273371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Avtonomija</a:t>
            </a:r>
            <a:endParaRPr dirty="0"/>
          </a:p>
        </p:txBody>
      </p:sp>
      <p:sp>
        <p:nvSpPr>
          <p:cNvPr id="3551" name="Google Shape;3551;p58"/>
          <p:cNvSpPr txBox="1">
            <a:spLocks noGrp="1"/>
          </p:cNvSpPr>
          <p:nvPr>
            <p:ph type="body" idx="1"/>
          </p:nvPr>
        </p:nvSpPr>
        <p:spPr>
          <a:xfrm>
            <a:off x="157397" y="1152475"/>
            <a:ext cx="8266603" cy="3416400"/>
          </a:xfrm>
          <a:prstGeom prst="rect">
            <a:avLst/>
          </a:prstGeom>
        </p:spPr>
        <p:txBody>
          <a:bodyPr spcFirstLastPara="1" wrap="square" lIns="91425" tIns="91425" rIns="91425" bIns="91425" anchor="t" anchorCtr="0">
            <a:noAutofit/>
          </a:bodyPr>
          <a:lstStyle/>
          <a:p>
            <a:r>
              <a:rPr lang="sl-SI" dirty="0">
                <a:solidFill>
                  <a:schemeClr val="bg2"/>
                </a:solidFill>
              </a:rPr>
              <a:t>Bolnik lahko vnaprej izjavi željo o zdravljenju v primeru neozdravljive bolezni.  </a:t>
            </a:r>
          </a:p>
          <a:p>
            <a:pPr marL="139700" indent="0">
              <a:buNone/>
            </a:pPr>
            <a:r>
              <a:rPr lang="sl-SI" sz="1000" i="1" dirty="0"/>
              <a:t>(</a:t>
            </a:r>
            <a:r>
              <a:rPr lang="sl-SI" sz="1100" i="1" dirty="0"/>
              <a:t>Zakon o pacientovih pravicah. Upoštevanje vnaprej izražene volje, 34. člen. Uradni list RS, št. 15/2008</a:t>
            </a:r>
            <a:r>
              <a:rPr lang="sl-SI" sz="1000" i="1" dirty="0"/>
              <a:t>) </a:t>
            </a:r>
          </a:p>
          <a:p>
            <a:pPr marL="139700" indent="0">
              <a:buNone/>
            </a:pPr>
            <a:endParaRPr lang="sl-SI" sz="1000" i="1" dirty="0"/>
          </a:p>
          <a:p>
            <a:pPr lvl="1"/>
            <a:r>
              <a:rPr lang="sl-SI" dirty="0"/>
              <a:t>Izbrani osebni zdravnik in zastopnik pacientovih pravic pacienta pred izjavljanjem vnaprej izražene volje natančno poučita o pomenu in posledicah njegove odločitve.</a:t>
            </a:r>
          </a:p>
          <a:p>
            <a:pPr marL="596900" lvl="1" indent="0">
              <a:buNone/>
            </a:pPr>
            <a:r>
              <a:rPr lang="sl-SI" sz="1000" i="1" dirty="0"/>
              <a:t>(Zakon o pacientovih pravicah. Upoštevanje vnaprej izražene volje, 34. člen. Uradni list RS, št. 15/2008 </a:t>
            </a:r>
            <a:r>
              <a:rPr lang="sl-SI" sz="1000" i="1" dirty="0" err="1"/>
              <a:t>Medical</a:t>
            </a:r>
            <a:r>
              <a:rPr lang="sl-SI" sz="1000" i="1" dirty="0"/>
              <a:t> </a:t>
            </a:r>
            <a:r>
              <a:rPr lang="sl-SI" sz="1000" i="1" dirty="0" err="1"/>
              <a:t>Ethics</a:t>
            </a:r>
            <a:r>
              <a:rPr lang="sl-SI" sz="1000" i="1" dirty="0"/>
              <a:t> Manual, </a:t>
            </a:r>
            <a:r>
              <a:rPr lang="sl-SI" sz="1000" i="1" dirty="0" err="1"/>
              <a:t>The</a:t>
            </a:r>
            <a:r>
              <a:rPr lang="sl-SI" sz="1000" i="1" dirty="0"/>
              <a:t> </a:t>
            </a:r>
            <a:r>
              <a:rPr lang="sl-SI" sz="1000" i="1" dirty="0" err="1"/>
              <a:t>World</a:t>
            </a:r>
            <a:r>
              <a:rPr lang="sl-SI" sz="1000" i="1" dirty="0"/>
              <a:t> </a:t>
            </a:r>
            <a:r>
              <a:rPr lang="sl-SI" sz="1000" i="1" dirty="0" err="1"/>
              <a:t>Medical</a:t>
            </a:r>
            <a:r>
              <a:rPr lang="sl-SI" sz="1000" i="1" dirty="0"/>
              <a:t> </a:t>
            </a:r>
            <a:r>
              <a:rPr lang="sl-SI" sz="1000" i="1" dirty="0" err="1"/>
              <a:t>Association</a:t>
            </a:r>
            <a:r>
              <a:rPr lang="sl-SI" sz="1000" i="1" dirty="0"/>
              <a:t>, 3 </a:t>
            </a:r>
            <a:r>
              <a:rPr lang="sl-SI" sz="1000" i="1" dirty="0" err="1"/>
              <a:t>rd</a:t>
            </a:r>
            <a:r>
              <a:rPr lang="sl-SI" sz="1000" i="1" dirty="0"/>
              <a:t> </a:t>
            </a:r>
            <a:r>
              <a:rPr lang="sl-SI" sz="1000" i="1" dirty="0" err="1"/>
              <a:t>edition</a:t>
            </a:r>
            <a:r>
              <a:rPr lang="sl-SI" sz="1000" i="1" dirty="0"/>
              <a:t>, 2015 )</a:t>
            </a:r>
          </a:p>
          <a:p>
            <a:pPr marL="139700" indent="0">
              <a:buNone/>
            </a:pPr>
            <a:endParaRPr lang="sl-SI" sz="1000" i="1" dirty="0"/>
          </a:p>
          <a:p>
            <a:pPr lvl="1"/>
            <a:r>
              <a:rPr lang="sl-SI" dirty="0"/>
              <a:t>Pisna izjava iz prvega odstavka tega člena velja pet let in jo pacient lahko ne glede na sposobnost odločanja o sebi kadar koli s pisno izjavo prekliče.</a:t>
            </a:r>
            <a:endParaRPr lang="sl-SI" sz="1000" i="1" dirty="0"/>
          </a:p>
          <a:p>
            <a:pPr lvl="2"/>
            <a:r>
              <a:rPr lang="sl-SI" sz="1100" dirty="0"/>
              <a:t>otrok do 15. leta starosti NI sposoben privolitve, razen če zdravnik glede na otrokovo zrelost oceni, da je za to sposoben, pri čemer se glede okoliščin, ki govorijo o sposobnosti odločanja o sebi, praviloma posvetuje s starši oziroma skrbnikom. </a:t>
            </a:r>
            <a:endParaRPr lang="sl-SI" sz="1100" i="1" dirty="0"/>
          </a:p>
          <a:p>
            <a:pPr lvl="2"/>
            <a:r>
              <a:rPr lang="sl-SI" sz="1100" dirty="0"/>
              <a:t>otrok, ki je dopolnil 15. let starosti, JE sposoben privolitve, razen če zdravnik glede na otrokovo zrelost oceni, da za to ni sposoben, pri čemer se glede okoliščin, ki govorijo o sposobnosti odločanja o sebi, praviloma posvetuje s starši oziroma skrbnikom.</a:t>
            </a:r>
            <a:endParaRPr lang="sl-SI"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75379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60"/>
          <p:cNvSpPr/>
          <p:nvPr/>
        </p:nvSpPr>
        <p:spPr>
          <a:xfrm>
            <a:off x="1261125" y="2038125"/>
            <a:ext cx="803559" cy="87024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0"/>
          <p:cNvSpPr txBox="1">
            <a:spLocks noGrp="1"/>
          </p:cNvSpPr>
          <p:nvPr>
            <p:ph type="title"/>
          </p:nvPr>
        </p:nvSpPr>
        <p:spPr>
          <a:xfrm>
            <a:off x="720000" y="3080275"/>
            <a:ext cx="1885800" cy="25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Definicije</a:t>
            </a:r>
            <a:endParaRPr dirty="0"/>
          </a:p>
        </p:txBody>
      </p:sp>
      <p:sp>
        <p:nvSpPr>
          <p:cNvPr id="3582" name="Google Shape;3582;p60"/>
          <p:cNvSpPr txBox="1">
            <a:spLocks noGrp="1"/>
          </p:cNvSpPr>
          <p:nvPr>
            <p:ph type="title" idx="2"/>
          </p:nvPr>
        </p:nvSpPr>
        <p:spPr>
          <a:xfrm>
            <a:off x="1327049" y="2176559"/>
            <a:ext cx="671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583" name="Google Shape;3583;p60"/>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a:solidFill>
                  <a:schemeClr val="accent2"/>
                </a:solidFill>
              </a:rPr>
              <a:t>Vsebina predavanja</a:t>
            </a:r>
            <a:endParaRPr lang="sl-SI" dirty="0"/>
          </a:p>
        </p:txBody>
      </p:sp>
      <p:sp>
        <p:nvSpPr>
          <p:cNvPr id="3584" name="Google Shape;3584;p60"/>
          <p:cNvSpPr txBox="1">
            <a:spLocks noGrp="1"/>
          </p:cNvSpPr>
          <p:nvPr>
            <p:ph type="title" idx="4"/>
          </p:nvPr>
        </p:nvSpPr>
        <p:spPr>
          <a:xfrm>
            <a:off x="4598724" y="3402097"/>
            <a:ext cx="1885800" cy="25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Situacije v klinični praksi</a:t>
            </a:r>
            <a:endParaRPr dirty="0"/>
          </a:p>
        </p:txBody>
      </p:sp>
      <p:sp>
        <p:nvSpPr>
          <p:cNvPr id="3585" name="Google Shape;3585;p60"/>
          <p:cNvSpPr txBox="1">
            <a:spLocks noGrp="1"/>
          </p:cNvSpPr>
          <p:nvPr>
            <p:ph type="title" idx="5"/>
          </p:nvPr>
        </p:nvSpPr>
        <p:spPr>
          <a:xfrm>
            <a:off x="5205774" y="2176559"/>
            <a:ext cx="671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586" name="Google Shape;3586;p60"/>
          <p:cNvSpPr txBox="1">
            <a:spLocks noGrp="1"/>
          </p:cNvSpPr>
          <p:nvPr>
            <p:ph type="subTitle" idx="6"/>
          </p:nvPr>
        </p:nvSpPr>
        <p:spPr>
          <a:xfrm>
            <a:off x="4518482" y="4085832"/>
            <a:ext cx="207316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sl-SI" sz="1200" dirty="0"/>
          </a:p>
          <a:p>
            <a:pPr marL="0" lvl="0" indent="0" algn="ctr" rtl="0">
              <a:spcBef>
                <a:spcPts val="0"/>
              </a:spcBef>
              <a:spcAft>
                <a:spcPts val="0"/>
              </a:spcAft>
              <a:buNone/>
            </a:pPr>
            <a:endParaRPr lang="sl-SI" sz="1200" dirty="0"/>
          </a:p>
          <a:p>
            <a:pPr marL="0" lvl="0" indent="0" algn="ctr" rtl="0">
              <a:spcBef>
                <a:spcPts val="0"/>
              </a:spcBef>
              <a:spcAft>
                <a:spcPts val="0"/>
              </a:spcAft>
              <a:buNone/>
            </a:pPr>
            <a:endParaRPr lang="sl-SI" sz="1200" dirty="0"/>
          </a:p>
          <a:p>
            <a:pPr marL="0" lvl="0" indent="0" algn="ctr" rtl="0">
              <a:spcBef>
                <a:spcPts val="0"/>
              </a:spcBef>
              <a:spcAft>
                <a:spcPts val="0"/>
              </a:spcAft>
              <a:buNone/>
            </a:pPr>
            <a:r>
              <a:rPr lang="sl-SI" sz="1100" dirty="0"/>
              <a:t>Avtonomija,</a:t>
            </a:r>
          </a:p>
          <a:p>
            <a:pPr marL="0" lvl="0" indent="0" algn="ctr" rtl="0">
              <a:spcBef>
                <a:spcPts val="0"/>
              </a:spcBef>
              <a:spcAft>
                <a:spcPts val="0"/>
              </a:spcAft>
              <a:buNone/>
            </a:pPr>
            <a:r>
              <a:rPr lang="sl-SI" sz="1100" dirty="0"/>
              <a:t>Pomoč pri prostovoljnem končanju življenja,</a:t>
            </a:r>
          </a:p>
          <a:p>
            <a:pPr marL="0" lvl="0" indent="0" algn="ctr" rtl="0">
              <a:spcBef>
                <a:spcPts val="0"/>
              </a:spcBef>
              <a:spcAft>
                <a:spcPts val="0"/>
              </a:spcAft>
              <a:buNone/>
            </a:pPr>
            <a:r>
              <a:rPr lang="sl-SI" sz="1100" dirty="0"/>
              <a:t>Evtanazija,</a:t>
            </a:r>
          </a:p>
          <a:p>
            <a:pPr marL="0" lvl="0" indent="0" algn="ctr" rtl="0">
              <a:spcBef>
                <a:spcPts val="0"/>
              </a:spcBef>
              <a:spcAft>
                <a:spcPts val="0"/>
              </a:spcAft>
              <a:buNone/>
            </a:pPr>
            <a:r>
              <a:rPr lang="sl-SI" sz="1100" dirty="0"/>
              <a:t>Pomoč pri samomoru.</a:t>
            </a:r>
          </a:p>
          <a:p>
            <a:pPr marL="0" lvl="0" indent="0" algn="ctr" rtl="0">
              <a:spcBef>
                <a:spcPts val="0"/>
              </a:spcBef>
              <a:spcAft>
                <a:spcPts val="0"/>
              </a:spcAft>
              <a:buNone/>
            </a:pPr>
            <a:r>
              <a:rPr lang="sl-SI" sz="1100" dirty="0"/>
              <a:t>Paliativna sedacija</a:t>
            </a:r>
            <a:endParaRPr sz="1100" dirty="0"/>
          </a:p>
        </p:txBody>
      </p:sp>
      <p:sp>
        <p:nvSpPr>
          <p:cNvPr id="3587" name="Google Shape;3587;p60"/>
          <p:cNvSpPr txBox="1">
            <a:spLocks noGrp="1"/>
          </p:cNvSpPr>
          <p:nvPr>
            <p:ph type="title" idx="7"/>
          </p:nvPr>
        </p:nvSpPr>
        <p:spPr>
          <a:xfrm>
            <a:off x="2605800" y="3394936"/>
            <a:ext cx="1885800" cy="25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Osnovna etična načela v medicini</a:t>
            </a:r>
            <a:endParaRPr dirty="0"/>
          </a:p>
        </p:txBody>
      </p:sp>
      <p:sp>
        <p:nvSpPr>
          <p:cNvPr id="3588" name="Google Shape;3588;p60"/>
          <p:cNvSpPr txBox="1">
            <a:spLocks noGrp="1"/>
          </p:cNvSpPr>
          <p:nvPr>
            <p:ph type="title" idx="8"/>
          </p:nvPr>
        </p:nvSpPr>
        <p:spPr>
          <a:xfrm>
            <a:off x="3275661" y="2176559"/>
            <a:ext cx="671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589" name="Google Shape;3589;p60"/>
          <p:cNvSpPr txBox="1">
            <a:spLocks noGrp="1"/>
          </p:cNvSpPr>
          <p:nvPr>
            <p:ph type="subTitle" idx="9"/>
          </p:nvPr>
        </p:nvSpPr>
        <p:spPr>
          <a:xfrm>
            <a:off x="2605800" y="4362097"/>
            <a:ext cx="18858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sz="1200" dirty="0"/>
              <a:t>Avtonomija, Neškodljivost, Dobronamernost, Resnicoljubnost,</a:t>
            </a:r>
          </a:p>
          <a:p>
            <a:pPr marL="0" lvl="0" indent="0" algn="ctr" rtl="0">
              <a:spcBef>
                <a:spcPts val="0"/>
              </a:spcBef>
              <a:spcAft>
                <a:spcPts val="0"/>
              </a:spcAft>
              <a:buNone/>
            </a:pPr>
            <a:r>
              <a:rPr lang="sl-SI" sz="1200" dirty="0"/>
              <a:t>Zaupnost</a:t>
            </a:r>
            <a:endParaRPr sz="1200" dirty="0"/>
          </a:p>
        </p:txBody>
      </p:sp>
      <p:sp>
        <p:nvSpPr>
          <p:cNvPr id="3590" name="Google Shape;3590;p60"/>
          <p:cNvSpPr txBox="1">
            <a:spLocks noGrp="1"/>
          </p:cNvSpPr>
          <p:nvPr>
            <p:ph type="title" idx="13"/>
          </p:nvPr>
        </p:nvSpPr>
        <p:spPr>
          <a:xfrm>
            <a:off x="6538093" y="3080275"/>
            <a:ext cx="1885800" cy="25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Zaključki</a:t>
            </a:r>
            <a:endParaRPr dirty="0"/>
          </a:p>
        </p:txBody>
      </p:sp>
      <p:sp>
        <p:nvSpPr>
          <p:cNvPr id="3591" name="Google Shape;3591;p60"/>
          <p:cNvSpPr txBox="1">
            <a:spLocks noGrp="1"/>
          </p:cNvSpPr>
          <p:nvPr>
            <p:ph type="title" idx="14"/>
          </p:nvPr>
        </p:nvSpPr>
        <p:spPr>
          <a:xfrm>
            <a:off x="7145161" y="2176559"/>
            <a:ext cx="6717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cxnSp>
        <p:nvCxnSpPr>
          <p:cNvPr id="3593" name="Google Shape;3593;p60"/>
          <p:cNvCxnSpPr/>
          <p:nvPr/>
        </p:nvCxnSpPr>
        <p:spPr>
          <a:xfrm>
            <a:off x="828925" y="1044025"/>
            <a:ext cx="3312300" cy="0"/>
          </a:xfrm>
          <a:prstGeom prst="straightConnector1">
            <a:avLst/>
          </a:prstGeom>
          <a:noFill/>
          <a:ln w="19050" cap="flat" cmpd="sng">
            <a:solidFill>
              <a:schemeClr val="accent1"/>
            </a:solidFill>
            <a:prstDash val="solid"/>
            <a:round/>
            <a:headEnd type="none" w="med" len="med"/>
            <a:tailEnd type="none" w="med" len="med"/>
          </a:ln>
        </p:spPr>
      </p:cxnSp>
      <p:sp>
        <p:nvSpPr>
          <p:cNvPr id="3594" name="Google Shape;3594;p60"/>
          <p:cNvSpPr/>
          <p:nvPr/>
        </p:nvSpPr>
        <p:spPr>
          <a:xfrm>
            <a:off x="5139850" y="2038125"/>
            <a:ext cx="803559" cy="87024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0"/>
          <p:cNvSpPr/>
          <p:nvPr/>
        </p:nvSpPr>
        <p:spPr>
          <a:xfrm>
            <a:off x="3209713" y="2038125"/>
            <a:ext cx="803559" cy="87024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0"/>
          <p:cNvSpPr/>
          <p:nvPr/>
        </p:nvSpPr>
        <p:spPr>
          <a:xfrm>
            <a:off x="7079213" y="2038125"/>
            <a:ext cx="803559" cy="87024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1000"/>
                                        <p:tgtEl>
                                          <p:spTgt spid="358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87"/>
                                        </p:tgtEl>
                                        <p:attrNameLst>
                                          <p:attrName>style.visibility</p:attrName>
                                        </p:attrNameLst>
                                      </p:cBhvr>
                                      <p:to>
                                        <p:strVal val="visible"/>
                                      </p:to>
                                    </p:set>
                                    <p:animEffect transition="in" filter="fade">
                                      <p:cBhvr>
                                        <p:cTn id="11" dur="1000"/>
                                        <p:tgtEl>
                                          <p:spTgt spid="3587"/>
                                        </p:tgtEl>
                                      </p:cBhvr>
                                    </p:animEffect>
                                  </p:childTnLst>
                                </p:cTn>
                              </p:par>
                              <p:par>
                                <p:cTn id="12" presetID="10" presetClass="entr" presetSubtype="0" fill="hold" nodeType="withEffect">
                                  <p:stCondLst>
                                    <p:cond delay="0"/>
                                  </p:stCondLst>
                                  <p:childTnLst>
                                    <p:set>
                                      <p:cBhvr>
                                        <p:cTn id="13" dur="1" fill="hold">
                                          <p:stCondLst>
                                            <p:cond delay="0"/>
                                          </p:stCondLst>
                                        </p:cTn>
                                        <p:tgtEl>
                                          <p:spTgt spid="3589"/>
                                        </p:tgtEl>
                                        <p:attrNameLst>
                                          <p:attrName>style.visibility</p:attrName>
                                        </p:attrNameLst>
                                      </p:cBhvr>
                                      <p:to>
                                        <p:strVal val="visible"/>
                                      </p:to>
                                    </p:set>
                                    <p:animEffect transition="in" filter="fade">
                                      <p:cBhvr>
                                        <p:cTn id="14" dur="1000"/>
                                        <p:tgtEl>
                                          <p:spTgt spid="3589"/>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584"/>
                                        </p:tgtEl>
                                        <p:attrNameLst>
                                          <p:attrName>style.visibility</p:attrName>
                                        </p:attrNameLst>
                                      </p:cBhvr>
                                      <p:to>
                                        <p:strVal val="visible"/>
                                      </p:to>
                                    </p:set>
                                    <p:animEffect transition="in" filter="fade">
                                      <p:cBhvr>
                                        <p:cTn id="18" dur="1000"/>
                                        <p:tgtEl>
                                          <p:spTgt spid="3584"/>
                                        </p:tgtEl>
                                      </p:cBhvr>
                                    </p:animEffect>
                                  </p:childTnLst>
                                </p:cTn>
                              </p:par>
                              <p:par>
                                <p:cTn id="19" presetID="10" presetClass="entr" presetSubtype="0" fill="hold" nodeType="withEffect">
                                  <p:stCondLst>
                                    <p:cond delay="0"/>
                                  </p:stCondLst>
                                  <p:childTnLst>
                                    <p:set>
                                      <p:cBhvr>
                                        <p:cTn id="20" dur="1" fill="hold">
                                          <p:stCondLst>
                                            <p:cond delay="0"/>
                                          </p:stCondLst>
                                        </p:cTn>
                                        <p:tgtEl>
                                          <p:spTgt spid="3586"/>
                                        </p:tgtEl>
                                        <p:attrNameLst>
                                          <p:attrName>style.visibility</p:attrName>
                                        </p:attrNameLst>
                                      </p:cBhvr>
                                      <p:to>
                                        <p:strVal val="visible"/>
                                      </p:to>
                                    </p:set>
                                    <p:animEffect transition="in" filter="fade">
                                      <p:cBhvr>
                                        <p:cTn id="21" dur="1000"/>
                                        <p:tgtEl>
                                          <p:spTgt spid="3586"/>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3590"/>
                                        </p:tgtEl>
                                        <p:attrNameLst>
                                          <p:attrName>style.visibility</p:attrName>
                                        </p:attrNameLst>
                                      </p:cBhvr>
                                      <p:to>
                                        <p:strVal val="visible"/>
                                      </p:to>
                                    </p:set>
                                    <p:animEffect transition="in" filter="fade">
                                      <p:cBhvr>
                                        <p:cTn id="25" dur="1000"/>
                                        <p:tgtEl>
                                          <p:spTgt spid="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Avtonomija</a:t>
            </a:r>
            <a:endParaRPr dirty="0"/>
          </a:p>
        </p:txBody>
      </p:sp>
      <p:sp>
        <p:nvSpPr>
          <p:cNvPr id="3551" name="Google Shape;3551;p58"/>
          <p:cNvSpPr txBox="1">
            <a:spLocks noGrp="1"/>
          </p:cNvSpPr>
          <p:nvPr>
            <p:ph type="body" idx="1"/>
          </p:nvPr>
        </p:nvSpPr>
        <p:spPr>
          <a:xfrm>
            <a:off x="157397" y="1152475"/>
            <a:ext cx="8266603" cy="3416400"/>
          </a:xfrm>
          <a:prstGeom prst="rect">
            <a:avLst/>
          </a:prstGeom>
        </p:spPr>
        <p:txBody>
          <a:bodyPr spcFirstLastPara="1" wrap="square" lIns="91425" tIns="91425" rIns="91425" bIns="91425" anchor="t" anchorCtr="0">
            <a:noAutofit/>
          </a:bodyPr>
          <a:lstStyle/>
          <a:p>
            <a:r>
              <a:rPr lang="sl-SI" dirty="0"/>
              <a:t>Starost &gt; 15 let: samostojno odločanje o svojem zdravljenju </a:t>
            </a:r>
          </a:p>
          <a:p>
            <a:r>
              <a:rPr lang="sl-SI" dirty="0"/>
              <a:t>Starost &lt; 15 let: mnenje si zasluži spoštovanje, ni pa odločilno </a:t>
            </a:r>
          </a:p>
          <a:p>
            <a:endParaRPr lang="sl-SI" dirty="0"/>
          </a:p>
          <a:p>
            <a:r>
              <a:rPr lang="sl-SI" dirty="0"/>
              <a:t>Kadar bolnik ni sposoben odločati o sebi (demenca/ psihiatrična bolezen/ motnja zavesti / zaostanek v razvoju): odloča zdravstveni tim, pri čemer upošteva bolnikovo korist, in mnenje svojcev, če je le-to bolniku v neposredno korist, … če ni bolniku v korist pa ne !</a:t>
            </a:r>
          </a:p>
          <a:p>
            <a:pPr marL="139700" indent="0">
              <a:buNone/>
            </a:pPr>
            <a:r>
              <a:rPr lang="sl-SI" sz="1000" dirty="0"/>
              <a:t>(35. do 38. člena Zakona o pacientovih pravicah)</a:t>
            </a:r>
            <a:endParaRPr lang="sl-SI"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pic>
        <p:nvPicPr>
          <p:cNvPr id="3" name="Slika 2">
            <a:extLst>
              <a:ext uri="{FF2B5EF4-FFF2-40B4-BE49-F238E27FC236}">
                <a16:creationId xmlns:a16="http://schemas.microsoft.com/office/drawing/2014/main" id="{FB894FEB-3C3E-1FE5-027A-BFDBE34B492C}"/>
              </a:ext>
            </a:extLst>
          </p:cNvPr>
          <p:cNvPicPr>
            <a:picLocks noChangeAspect="1"/>
          </p:cNvPicPr>
          <p:nvPr/>
        </p:nvPicPr>
        <p:blipFill>
          <a:blip r:embed="rId3"/>
          <a:stretch>
            <a:fillRect/>
          </a:stretch>
        </p:blipFill>
        <p:spPr>
          <a:xfrm>
            <a:off x="3906286" y="2894089"/>
            <a:ext cx="3475021" cy="1783235"/>
          </a:xfrm>
          <a:prstGeom prst="rect">
            <a:avLst/>
          </a:prstGeom>
        </p:spPr>
      </p:pic>
    </p:spTree>
    <p:extLst>
      <p:ext uri="{BB962C8B-B14F-4D97-AF65-F5344CB8AC3E}">
        <p14:creationId xmlns:p14="http://schemas.microsoft.com/office/powerpoint/2010/main" val="1589848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0" y="471325"/>
            <a:ext cx="8154828"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sz="3200" dirty="0">
                <a:solidFill>
                  <a:schemeClr val="accent2"/>
                </a:solidFill>
              </a:rPr>
              <a:t>Pomoč pri prostovoljnem končanju življenja</a:t>
            </a:r>
            <a:endParaRPr lang="sl-SI" sz="3200" dirty="0"/>
          </a:p>
        </p:txBody>
      </p:sp>
      <p:sp>
        <p:nvSpPr>
          <p:cNvPr id="3551" name="Google Shape;3551;p58"/>
          <p:cNvSpPr txBox="1">
            <a:spLocks noGrp="1"/>
          </p:cNvSpPr>
          <p:nvPr>
            <p:ph type="body" idx="1"/>
          </p:nvPr>
        </p:nvSpPr>
        <p:spPr>
          <a:xfrm>
            <a:off x="157397" y="1152475"/>
            <a:ext cx="8266603" cy="3416400"/>
          </a:xfrm>
          <a:prstGeom prst="rect">
            <a:avLst/>
          </a:prstGeom>
        </p:spPr>
        <p:txBody>
          <a:bodyPr spcFirstLastPara="1" wrap="square" lIns="91425" tIns="91425" rIns="91425" bIns="91425" anchor="t" anchorCtr="0">
            <a:noAutofit/>
          </a:bodyPr>
          <a:lstStyle/>
          <a:p>
            <a:pPr marL="139700" indent="0">
              <a:buNone/>
            </a:pPr>
            <a:r>
              <a:rPr lang="sl-SI" sz="1000" b="1" dirty="0"/>
              <a:t>(Kodeks medicinske deontologije Slovenije  – 6. poglavje)</a:t>
            </a:r>
          </a:p>
          <a:p>
            <a:pPr marL="139700" indent="0" algn="just">
              <a:buNone/>
            </a:pPr>
            <a:endParaRPr lang="sl-SI" sz="1000" b="1" dirty="0"/>
          </a:p>
          <a:p>
            <a:pPr algn="just"/>
            <a:r>
              <a:rPr lang="sl-SI" sz="1000" b="1" dirty="0"/>
              <a:t>43. člen</a:t>
            </a:r>
            <a:r>
              <a:rPr lang="sl-SI" sz="1000" dirty="0"/>
              <a:t> - </a:t>
            </a:r>
            <a:r>
              <a:rPr lang="sl-SI" sz="1200" dirty="0">
                <a:solidFill>
                  <a:schemeClr val="bg2"/>
                </a:solidFill>
              </a:rPr>
              <a:t>Zdravnik </a:t>
            </a:r>
            <a:r>
              <a:rPr lang="sl-SI" sz="1200" b="1" u="sng" dirty="0">
                <a:solidFill>
                  <a:schemeClr val="bg2"/>
                </a:solidFill>
              </a:rPr>
              <a:t>odklanja in obsoja evtanazijo </a:t>
            </a:r>
            <a:r>
              <a:rPr lang="sl-SI" sz="1200" dirty="0">
                <a:solidFill>
                  <a:schemeClr val="bg2"/>
                </a:solidFill>
              </a:rPr>
              <a:t>in jo ima za lažni humanizem.</a:t>
            </a:r>
            <a:endParaRPr lang="sl-SI" sz="1000" b="1" dirty="0">
              <a:solidFill>
                <a:schemeClr val="bg2"/>
              </a:solidFill>
            </a:endParaRPr>
          </a:p>
          <a:p>
            <a:pPr marL="139700" indent="0" algn="just">
              <a:buNone/>
            </a:pPr>
            <a:endParaRPr lang="sl-SI" sz="1000" b="1" i="1" dirty="0">
              <a:solidFill>
                <a:schemeClr val="bg2"/>
              </a:solidFill>
            </a:endParaRPr>
          </a:p>
          <a:p>
            <a:pPr algn="just"/>
            <a:r>
              <a:rPr lang="sl-SI" sz="1000" b="1" dirty="0"/>
              <a:t>44. člen</a:t>
            </a:r>
            <a:r>
              <a:rPr lang="sl-SI" sz="1000" dirty="0"/>
              <a:t>  -</a:t>
            </a:r>
            <a:r>
              <a:rPr lang="sl-SI" sz="1000" dirty="0">
                <a:solidFill>
                  <a:schemeClr val="bg2"/>
                </a:solidFill>
              </a:rPr>
              <a:t> </a:t>
            </a:r>
            <a:r>
              <a:rPr lang="sl-SI" sz="1200" b="1" u="sng" dirty="0">
                <a:solidFill>
                  <a:schemeClr val="bg2"/>
                </a:solidFill>
              </a:rPr>
              <a:t>Pri bolniku, ki je na smrt bolan, mora zdravnik ukreniti vse potrebno za smiselno zdravljenje in lajšanje trpljenja. Bolnikovo umiranje in smrt je del zdravnikovega zdravljenja.</a:t>
            </a:r>
          </a:p>
          <a:p>
            <a:pPr algn="just"/>
            <a:endParaRPr lang="sl-SI" sz="1200" b="1" dirty="0">
              <a:solidFill>
                <a:schemeClr val="bg2"/>
              </a:solidFill>
            </a:endParaRPr>
          </a:p>
          <a:p>
            <a:pPr algn="just"/>
            <a:r>
              <a:rPr lang="sl-SI" sz="1000" b="1" dirty="0"/>
              <a:t>45. člen</a:t>
            </a:r>
            <a:r>
              <a:rPr lang="sl-SI" sz="1000" dirty="0"/>
              <a:t> </a:t>
            </a:r>
            <a:r>
              <a:rPr lang="sl-SI" sz="1200" dirty="0"/>
              <a:t>-</a:t>
            </a:r>
            <a:r>
              <a:rPr lang="sl-SI" sz="1200" dirty="0">
                <a:solidFill>
                  <a:schemeClr val="bg2"/>
                </a:solidFill>
              </a:rPr>
              <a:t> Umirajoči ima pravico do oskrbe, nege in človeškega odnosa ter </a:t>
            </a:r>
            <a:r>
              <a:rPr lang="sl-SI" sz="1200" b="1" u="sng" dirty="0">
                <a:solidFill>
                  <a:schemeClr val="bg2"/>
                </a:solidFill>
              </a:rPr>
              <a:t>do navzočnosti svoje družine </a:t>
            </a:r>
            <a:r>
              <a:rPr lang="sl-SI" sz="1200" dirty="0">
                <a:solidFill>
                  <a:schemeClr val="bg2"/>
                </a:solidFill>
              </a:rPr>
              <a:t>v trenutkih končnega obdobja njegove bolezni oziroma bližajoče se smrti. Zdravnik bo bolnikovi družini skrbno obrazložil svoja prizadevanja in postopke pri lajšanju trpljenja bolnika in do kod lahko seže njegova pomoč. Zdravnik je dolžan umirajočemu v okviru možnosti zagotoviti priložnost, da se lahko duševno in duhovno pripravi na pričakovano smrt.</a:t>
            </a:r>
          </a:p>
          <a:p>
            <a:pPr algn="just"/>
            <a:endParaRPr lang="sl-SI" sz="1200" dirty="0">
              <a:solidFill>
                <a:schemeClr val="bg2"/>
              </a:solidFill>
            </a:endParaRPr>
          </a:p>
          <a:p>
            <a:pPr algn="just"/>
            <a:r>
              <a:rPr lang="sl-SI" sz="1000" b="1" dirty="0"/>
              <a:t>46. člen</a:t>
            </a:r>
            <a:r>
              <a:rPr lang="sl-SI" sz="1000" dirty="0"/>
              <a:t>  </a:t>
            </a:r>
            <a:r>
              <a:rPr lang="sl-SI" sz="1200" dirty="0"/>
              <a:t>- </a:t>
            </a:r>
            <a:r>
              <a:rPr lang="sl-SI" sz="1200" dirty="0">
                <a:solidFill>
                  <a:schemeClr val="bg2"/>
                </a:solidFill>
              </a:rPr>
              <a:t>Pri zdravljenju umirajočega v zadnjem obdobju bolezni je treba </a:t>
            </a:r>
            <a:r>
              <a:rPr lang="sl-SI" sz="1200" b="1" u="sng" dirty="0">
                <a:solidFill>
                  <a:schemeClr val="bg2"/>
                </a:solidFill>
              </a:rPr>
              <a:t>upoštevati željo bolnika</a:t>
            </a:r>
            <a:r>
              <a:rPr lang="sl-SI" sz="1200" dirty="0">
                <a:solidFill>
                  <a:schemeClr val="bg2"/>
                </a:solidFill>
              </a:rPr>
              <a:t>, če je ta razsoden in je bil o svoji bolezni ustrezno poučen, razen, če se njegova želja ne sklada s temeljnimi etičnimi merili zdravnika. Pri nezavestnih ali nerazsodnih bolnikih se je treba odločiti po medicinskih merilih, pri tem pa je treba upoštevati tudi domnevno voljo bolnika. Spoštovati je treba tudi mnenje oseb, ki bolnika dobro poznajo; dokončno in odgovorno pa odloča zdravnik.</a:t>
            </a:r>
          </a:p>
          <a:p>
            <a:endParaRPr lang="sl-SI" sz="1200" dirty="0"/>
          </a:p>
          <a:p>
            <a:endParaRPr lang="sl-SI" sz="1200" b="1" u="sng" dirty="0"/>
          </a:p>
          <a:p>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1999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0" y="445025"/>
            <a:ext cx="842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sz="3200" dirty="0">
                <a:solidFill>
                  <a:schemeClr val="accent2"/>
                </a:solidFill>
              </a:rPr>
              <a:t>Pomoč pri prostovoljnem končanju življenja</a:t>
            </a:r>
            <a:endParaRPr lang="sl-SI" sz="3200" dirty="0"/>
          </a:p>
        </p:txBody>
      </p:sp>
      <p:sp>
        <p:nvSpPr>
          <p:cNvPr id="3551" name="Google Shape;3551;p58"/>
          <p:cNvSpPr txBox="1">
            <a:spLocks noGrp="1"/>
          </p:cNvSpPr>
          <p:nvPr>
            <p:ph type="body" idx="1"/>
          </p:nvPr>
        </p:nvSpPr>
        <p:spPr>
          <a:xfrm>
            <a:off x="157397" y="1152475"/>
            <a:ext cx="8266603" cy="3416400"/>
          </a:xfrm>
          <a:prstGeom prst="rect">
            <a:avLst/>
          </a:prstGeom>
        </p:spPr>
        <p:txBody>
          <a:bodyPr spcFirstLastPara="1" wrap="square" lIns="91425" tIns="91425" rIns="91425" bIns="91425" anchor="t" anchorCtr="0">
            <a:noAutofit/>
          </a:bodyPr>
          <a:lstStyle/>
          <a:p>
            <a:pPr marL="139700" indent="0">
              <a:buNone/>
            </a:pPr>
            <a:r>
              <a:rPr lang="sl-SI" sz="1000" b="1" dirty="0"/>
              <a:t>(</a:t>
            </a:r>
            <a:r>
              <a:rPr lang="pt-BR" sz="1000" b="1" dirty="0"/>
              <a:t>Pravica do preprečevanja in lajšanja trpljenja</a:t>
            </a:r>
            <a:r>
              <a:rPr lang="sl-SI" sz="1000" b="1" dirty="0"/>
              <a:t> – 10. poglavje)</a:t>
            </a:r>
          </a:p>
          <a:p>
            <a:pPr marL="139700" indent="0">
              <a:buNone/>
            </a:pPr>
            <a:endParaRPr lang="sl-SI" sz="1000" dirty="0"/>
          </a:p>
          <a:p>
            <a:r>
              <a:rPr lang="en-US" sz="1000" dirty="0"/>
              <a:t>39. </a:t>
            </a:r>
            <a:r>
              <a:rPr lang="en-US" sz="1000" dirty="0" err="1"/>
              <a:t>Člen</a:t>
            </a:r>
            <a:endParaRPr lang="en-US" sz="1000" dirty="0"/>
          </a:p>
          <a:p>
            <a:endParaRPr lang="en-US" sz="1000" dirty="0"/>
          </a:p>
          <a:p>
            <a:pPr lvl="1"/>
            <a:r>
              <a:rPr lang="pt-BR" dirty="0"/>
              <a:t>(1) </a:t>
            </a:r>
            <a:r>
              <a:rPr lang="pt-BR" dirty="0">
                <a:solidFill>
                  <a:schemeClr val="bg2"/>
                </a:solidFill>
              </a:rPr>
              <a:t>Pacient ima pravico, da se brez odlašanja ukrene vse</a:t>
            </a:r>
            <a:r>
              <a:rPr lang="sl-SI" dirty="0">
                <a:solidFill>
                  <a:schemeClr val="bg2"/>
                </a:solidFill>
              </a:rPr>
              <a:t> </a:t>
            </a:r>
            <a:r>
              <a:rPr lang="en-US" dirty="0" err="1">
                <a:solidFill>
                  <a:schemeClr val="bg2"/>
                </a:solidFill>
              </a:rPr>
              <a:t>potrebno</a:t>
            </a:r>
            <a:r>
              <a:rPr lang="en-US" dirty="0">
                <a:solidFill>
                  <a:schemeClr val="bg2"/>
                </a:solidFill>
              </a:rPr>
              <a:t> za </a:t>
            </a:r>
            <a:r>
              <a:rPr lang="en-US" dirty="0" err="1">
                <a:solidFill>
                  <a:schemeClr val="bg2"/>
                </a:solidFill>
              </a:rPr>
              <a:t>odpravo</a:t>
            </a:r>
            <a:r>
              <a:rPr lang="en-US" dirty="0">
                <a:solidFill>
                  <a:schemeClr val="bg2"/>
                </a:solidFill>
              </a:rPr>
              <a:t> </a:t>
            </a:r>
            <a:r>
              <a:rPr lang="en-US" dirty="0" err="1">
                <a:solidFill>
                  <a:schemeClr val="bg2"/>
                </a:solidFill>
              </a:rPr>
              <a:t>ali</a:t>
            </a:r>
            <a:r>
              <a:rPr lang="en-US" dirty="0">
                <a:solidFill>
                  <a:schemeClr val="bg2"/>
                </a:solidFill>
              </a:rPr>
              <a:t> </a:t>
            </a:r>
            <a:r>
              <a:rPr lang="en-US" dirty="0" err="1">
                <a:solidFill>
                  <a:schemeClr val="bg2"/>
                </a:solidFill>
              </a:rPr>
              <a:t>največjo</a:t>
            </a:r>
            <a:r>
              <a:rPr lang="en-US" dirty="0">
                <a:solidFill>
                  <a:schemeClr val="bg2"/>
                </a:solidFill>
              </a:rPr>
              <a:t> </a:t>
            </a:r>
            <a:r>
              <a:rPr lang="en-US" dirty="0" err="1">
                <a:solidFill>
                  <a:schemeClr val="bg2"/>
                </a:solidFill>
              </a:rPr>
              <a:t>možno</a:t>
            </a:r>
            <a:r>
              <a:rPr lang="en-US" dirty="0">
                <a:solidFill>
                  <a:schemeClr val="bg2"/>
                </a:solidFill>
              </a:rPr>
              <a:t> </a:t>
            </a:r>
            <a:r>
              <a:rPr lang="en-US" dirty="0" err="1">
                <a:solidFill>
                  <a:schemeClr val="bg2"/>
                </a:solidFill>
              </a:rPr>
              <a:t>ublažitev</a:t>
            </a:r>
            <a:r>
              <a:rPr lang="en-US" dirty="0">
                <a:solidFill>
                  <a:schemeClr val="bg2"/>
                </a:solidFill>
              </a:rPr>
              <a:t> </a:t>
            </a:r>
            <a:r>
              <a:rPr lang="en-US" dirty="0" err="1">
                <a:solidFill>
                  <a:schemeClr val="bg2"/>
                </a:solidFill>
              </a:rPr>
              <a:t>bolečin</a:t>
            </a:r>
            <a:r>
              <a:rPr lang="en-US" dirty="0">
                <a:solidFill>
                  <a:schemeClr val="bg2"/>
                </a:solidFill>
              </a:rPr>
              <a:t> in</a:t>
            </a:r>
            <a:r>
              <a:rPr lang="sl-SI" dirty="0">
                <a:solidFill>
                  <a:schemeClr val="bg2"/>
                </a:solidFill>
              </a:rPr>
              <a:t> </a:t>
            </a:r>
            <a:r>
              <a:rPr lang="en-US" dirty="0" err="1">
                <a:solidFill>
                  <a:schemeClr val="bg2"/>
                </a:solidFill>
              </a:rPr>
              <a:t>drugega</a:t>
            </a:r>
            <a:r>
              <a:rPr lang="en-US" dirty="0">
                <a:solidFill>
                  <a:schemeClr val="bg2"/>
                </a:solidFill>
              </a:rPr>
              <a:t> </a:t>
            </a:r>
            <a:r>
              <a:rPr lang="en-US" dirty="0" err="1">
                <a:solidFill>
                  <a:schemeClr val="bg2"/>
                </a:solidFill>
              </a:rPr>
              <a:t>trpljenja</a:t>
            </a:r>
            <a:r>
              <a:rPr lang="en-US" dirty="0">
                <a:solidFill>
                  <a:schemeClr val="bg2"/>
                </a:solidFill>
              </a:rPr>
              <a:t>, </a:t>
            </a:r>
            <a:r>
              <a:rPr lang="en-US" dirty="0" err="1">
                <a:solidFill>
                  <a:schemeClr val="bg2"/>
                </a:solidFill>
              </a:rPr>
              <a:t>povezanega</a:t>
            </a:r>
            <a:r>
              <a:rPr lang="en-US" dirty="0">
                <a:solidFill>
                  <a:schemeClr val="bg2"/>
                </a:solidFill>
              </a:rPr>
              <a:t> z </a:t>
            </a:r>
            <a:r>
              <a:rPr lang="en-US" dirty="0" err="1">
                <a:solidFill>
                  <a:schemeClr val="bg2"/>
                </a:solidFill>
              </a:rPr>
              <a:t>njegovo</a:t>
            </a:r>
            <a:r>
              <a:rPr lang="en-US" dirty="0">
                <a:solidFill>
                  <a:schemeClr val="bg2"/>
                </a:solidFill>
              </a:rPr>
              <a:t> </a:t>
            </a:r>
            <a:r>
              <a:rPr lang="en-US" dirty="0" err="1">
                <a:solidFill>
                  <a:schemeClr val="bg2"/>
                </a:solidFill>
              </a:rPr>
              <a:t>boleznijo</a:t>
            </a:r>
            <a:r>
              <a:rPr lang="en-US" dirty="0">
                <a:solidFill>
                  <a:schemeClr val="bg2"/>
                </a:solidFill>
              </a:rPr>
              <a:t>.</a:t>
            </a:r>
            <a:endParaRPr lang="sl-SI" dirty="0">
              <a:solidFill>
                <a:schemeClr val="bg2"/>
              </a:solidFill>
            </a:endParaRPr>
          </a:p>
          <a:p>
            <a:endParaRPr lang="sl-SI" dirty="0"/>
          </a:p>
          <a:p>
            <a:pPr lvl="1"/>
            <a:r>
              <a:rPr lang="en-US" dirty="0"/>
              <a:t>(2) </a:t>
            </a:r>
            <a:r>
              <a:rPr lang="en-US" dirty="0" err="1">
                <a:solidFill>
                  <a:schemeClr val="bg2"/>
                </a:solidFill>
              </a:rPr>
              <a:t>Pacient</a:t>
            </a:r>
            <a:r>
              <a:rPr lang="en-US" dirty="0">
                <a:solidFill>
                  <a:schemeClr val="bg2"/>
                </a:solidFill>
              </a:rPr>
              <a:t> </a:t>
            </a:r>
            <a:r>
              <a:rPr lang="en-US" dirty="0" err="1">
                <a:solidFill>
                  <a:schemeClr val="bg2"/>
                </a:solidFill>
              </a:rPr>
              <a:t>ima</a:t>
            </a:r>
            <a:r>
              <a:rPr lang="en-US" dirty="0">
                <a:solidFill>
                  <a:schemeClr val="bg2"/>
                </a:solidFill>
              </a:rPr>
              <a:t> </a:t>
            </a:r>
            <a:r>
              <a:rPr lang="en-US" dirty="0" err="1">
                <a:solidFill>
                  <a:schemeClr val="bg2"/>
                </a:solidFill>
              </a:rPr>
              <a:t>pravico</a:t>
            </a:r>
            <a:r>
              <a:rPr lang="en-US" dirty="0">
                <a:solidFill>
                  <a:schemeClr val="bg2"/>
                </a:solidFill>
              </a:rPr>
              <a:t>, da se </a:t>
            </a:r>
            <a:r>
              <a:rPr lang="en-US" dirty="0" err="1">
                <a:solidFill>
                  <a:schemeClr val="bg2"/>
                </a:solidFill>
              </a:rPr>
              <a:t>pri</a:t>
            </a:r>
            <a:r>
              <a:rPr lang="en-US" dirty="0">
                <a:solidFill>
                  <a:schemeClr val="bg2"/>
                </a:solidFill>
              </a:rPr>
              <a:t> </a:t>
            </a:r>
            <a:r>
              <a:rPr lang="en-US" dirty="0" err="1">
                <a:solidFill>
                  <a:schemeClr val="bg2"/>
                </a:solidFill>
              </a:rPr>
              <a:t>njegovi</a:t>
            </a:r>
            <a:r>
              <a:rPr lang="en-US" dirty="0">
                <a:solidFill>
                  <a:schemeClr val="bg2"/>
                </a:solidFill>
              </a:rPr>
              <a:t> </a:t>
            </a:r>
            <a:r>
              <a:rPr lang="en-US" dirty="0" err="1">
                <a:solidFill>
                  <a:schemeClr val="bg2"/>
                </a:solidFill>
              </a:rPr>
              <a:t>zdravstveni</a:t>
            </a:r>
            <a:r>
              <a:rPr lang="sl-SI" dirty="0">
                <a:solidFill>
                  <a:schemeClr val="bg2"/>
                </a:solidFill>
              </a:rPr>
              <a:t> </a:t>
            </a:r>
            <a:r>
              <a:rPr lang="en-US" dirty="0" err="1">
                <a:solidFill>
                  <a:schemeClr val="bg2"/>
                </a:solidFill>
              </a:rPr>
              <a:t>oskrbi</a:t>
            </a:r>
            <a:r>
              <a:rPr lang="en-US" dirty="0">
                <a:solidFill>
                  <a:schemeClr val="bg2"/>
                </a:solidFill>
              </a:rPr>
              <a:t> po </a:t>
            </a:r>
            <a:r>
              <a:rPr lang="en-US" dirty="0" err="1">
                <a:solidFill>
                  <a:schemeClr val="bg2"/>
                </a:solidFill>
              </a:rPr>
              <a:t>strokovnih</a:t>
            </a:r>
            <a:r>
              <a:rPr lang="en-US" dirty="0">
                <a:solidFill>
                  <a:schemeClr val="bg2"/>
                </a:solidFill>
              </a:rPr>
              <a:t> </a:t>
            </a:r>
            <a:r>
              <a:rPr lang="en-US" dirty="0" err="1">
                <a:solidFill>
                  <a:schemeClr val="bg2"/>
                </a:solidFill>
              </a:rPr>
              <a:t>standardih</a:t>
            </a:r>
            <a:r>
              <a:rPr lang="en-US" dirty="0">
                <a:solidFill>
                  <a:schemeClr val="bg2"/>
                </a:solidFill>
              </a:rPr>
              <a:t> </a:t>
            </a:r>
            <a:r>
              <a:rPr lang="en-US" dirty="0" err="1">
                <a:solidFill>
                  <a:schemeClr val="bg2"/>
                </a:solidFill>
              </a:rPr>
              <a:t>preprečijo</a:t>
            </a:r>
            <a:r>
              <a:rPr lang="en-US" dirty="0">
                <a:solidFill>
                  <a:schemeClr val="bg2"/>
                </a:solidFill>
              </a:rPr>
              <a:t> </a:t>
            </a:r>
            <a:r>
              <a:rPr lang="en-US" dirty="0" err="1">
                <a:solidFill>
                  <a:schemeClr val="bg2"/>
                </a:solidFill>
              </a:rPr>
              <a:t>nepotrebne</a:t>
            </a:r>
            <a:r>
              <a:rPr lang="en-US" dirty="0">
                <a:solidFill>
                  <a:schemeClr val="bg2"/>
                </a:solidFill>
              </a:rPr>
              <a:t> </a:t>
            </a:r>
            <a:r>
              <a:rPr lang="en-US" dirty="0" err="1">
                <a:solidFill>
                  <a:schemeClr val="bg2"/>
                </a:solidFill>
              </a:rPr>
              <a:t>bolečine</a:t>
            </a:r>
            <a:r>
              <a:rPr lang="sl-SI" dirty="0">
                <a:solidFill>
                  <a:schemeClr val="bg2"/>
                </a:solidFill>
              </a:rPr>
              <a:t> </a:t>
            </a:r>
            <a:r>
              <a:rPr lang="en-US" dirty="0">
                <a:solidFill>
                  <a:schemeClr val="bg2"/>
                </a:solidFill>
              </a:rPr>
              <a:t>in </a:t>
            </a:r>
            <a:r>
              <a:rPr lang="en-US" dirty="0" err="1">
                <a:solidFill>
                  <a:schemeClr val="bg2"/>
                </a:solidFill>
              </a:rPr>
              <a:t>drugo</a:t>
            </a:r>
            <a:r>
              <a:rPr lang="en-US" dirty="0">
                <a:solidFill>
                  <a:schemeClr val="bg2"/>
                </a:solidFill>
              </a:rPr>
              <a:t> </a:t>
            </a:r>
            <a:r>
              <a:rPr lang="en-US" dirty="0" err="1">
                <a:solidFill>
                  <a:schemeClr val="bg2"/>
                </a:solidFill>
              </a:rPr>
              <a:t>trpljenje</a:t>
            </a:r>
            <a:r>
              <a:rPr lang="en-US" dirty="0">
                <a:solidFill>
                  <a:schemeClr val="bg2"/>
                </a:solidFill>
              </a:rPr>
              <a:t>, </a:t>
            </a:r>
            <a:r>
              <a:rPr lang="en-US" dirty="0" err="1">
                <a:solidFill>
                  <a:schemeClr val="bg2"/>
                </a:solidFill>
              </a:rPr>
              <a:t>povezano</a:t>
            </a:r>
            <a:r>
              <a:rPr lang="en-US" dirty="0">
                <a:solidFill>
                  <a:schemeClr val="bg2"/>
                </a:solidFill>
              </a:rPr>
              <a:t> z </a:t>
            </a:r>
            <a:r>
              <a:rPr lang="en-US" dirty="0" err="1">
                <a:solidFill>
                  <a:schemeClr val="bg2"/>
                </a:solidFill>
              </a:rPr>
              <a:t>medicinskim</a:t>
            </a:r>
            <a:r>
              <a:rPr lang="en-US" dirty="0">
                <a:solidFill>
                  <a:schemeClr val="bg2"/>
                </a:solidFill>
              </a:rPr>
              <a:t> </a:t>
            </a:r>
            <a:r>
              <a:rPr lang="en-US" dirty="0" err="1">
                <a:solidFill>
                  <a:schemeClr val="bg2"/>
                </a:solidFill>
              </a:rPr>
              <a:t>posegom</a:t>
            </a:r>
            <a:r>
              <a:rPr lang="en-US" dirty="0">
                <a:solidFill>
                  <a:schemeClr val="bg2"/>
                </a:solidFill>
              </a:rPr>
              <a:t>.</a:t>
            </a:r>
          </a:p>
          <a:p>
            <a:endParaRPr lang="sl-SI" dirty="0"/>
          </a:p>
          <a:p>
            <a:pPr lvl="1"/>
            <a:r>
              <a:rPr lang="en-US" dirty="0"/>
              <a:t>(3) </a:t>
            </a:r>
            <a:r>
              <a:rPr lang="en-US" dirty="0" err="1">
                <a:solidFill>
                  <a:schemeClr val="bg2"/>
                </a:solidFill>
              </a:rPr>
              <a:t>Pacient</a:t>
            </a:r>
            <a:r>
              <a:rPr lang="en-US" dirty="0">
                <a:solidFill>
                  <a:schemeClr val="bg2"/>
                </a:solidFill>
              </a:rPr>
              <a:t> v </a:t>
            </a:r>
            <a:r>
              <a:rPr lang="en-US" dirty="0" err="1">
                <a:solidFill>
                  <a:schemeClr val="bg2"/>
                </a:solidFill>
              </a:rPr>
              <a:t>končni</a:t>
            </a:r>
            <a:r>
              <a:rPr lang="en-US" dirty="0">
                <a:solidFill>
                  <a:schemeClr val="bg2"/>
                </a:solidFill>
              </a:rPr>
              <a:t> </a:t>
            </a:r>
            <a:r>
              <a:rPr lang="en-US" dirty="0" err="1">
                <a:solidFill>
                  <a:schemeClr val="bg2"/>
                </a:solidFill>
              </a:rPr>
              <a:t>fazi</a:t>
            </a:r>
            <a:r>
              <a:rPr lang="en-US" dirty="0">
                <a:solidFill>
                  <a:schemeClr val="bg2"/>
                </a:solidFill>
              </a:rPr>
              <a:t> </a:t>
            </a:r>
            <a:r>
              <a:rPr lang="en-US" dirty="0" err="1">
                <a:solidFill>
                  <a:schemeClr val="bg2"/>
                </a:solidFill>
              </a:rPr>
              <a:t>bolezni</a:t>
            </a:r>
            <a:r>
              <a:rPr lang="en-US" dirty="0">
                <a:solidFill>
                  <a:schemeClr val="bg2"/>
                </a:solidFill>
              </a:rPr>
              <a:t> in </a:t>
            </a:r>
            <a:r>
              <a:rPr lang="en-US" dirty="0" err="1">
                <a:solidFill>
                  <a:schemeClr val="bg2"/>
                </a:solidFill>
              </a:rPr>
              <a:t>pacient</a:t>
            </a:r>
            <a:r>
              <a:rPr lang="en-US" dirty="0">
                <a:solidFill>
                  <a:schemeClr val="bg2"/>
                </a:solidFill>
              </a:rPr>
              <a:t> z </a:t>
            </a:r>
            <a:r>
              <a:rPr lang="en-US" dirty="0" err="1">
                <a:solidFill>
                  <a:schemeClr val="bg2"/>
                </a:solidFill>
              </a:rPr>
              <a:t>neozdravljivo</a:t>
            </a:r>
            <a:r>
              <a:rPr lang="sl-SI" dirty="0">
                <a:solidFill>
                  <a:schemeClr val="bg2"/>
                </a:solidFill>
              </a:rPr>
              <a:t> </a:t>
            </a:r>
            <a:r>
              <a:rPr lang="en-US" dirty="0" err="1">
                <a:solidFill>
                  <a:schemeClr val="bg2"/>
                </a:solidFill>
              </a:rPr>
              <a:t>boleznijo</a:t>
            </a:r>
            <a:r>
              <a:rPr lang="en-US" dirty="0">
                <a:solidFill>
                  <a:schemeClr val="bg2"/>
                </a:solidFill>
              </a:rPr>
              <a:t>, ki </a:t>
            </a:r>
            <a:r>
              <a:rPr lang="en-US" dirty="0" err="1">
                <a:solidFill>
                  <a:schemeClr val="bg2"/>
                </a:solidFill>
              </a:rPr>
              <a:t>povzroča</a:t>
            </a:r>
            <a:r>
              <a:rPr lang="en-US" dirty="0">
                <a:solidFill>
                  <a:schemeClr val="bg2"/>
                </a:solidFill>
              </a:rPr>
              <a:t> </a:t>
            </a:r>
            <a:r>
              <a:rPr lang="en-US" dirty="0" err="1">
                <a:solidFill>
                  <a:schemeClr val="bg2"/>
                </a:solidFill>
              </a:rPr>
              <a:t>hudo</a:t>
            </a:r>
            <a:r>
              <a:rPr lang="en-US" dirty="0">
                <a:solidFill>
                  <a:schemeClr val="bg2"/>
                </a:solidFill>
              </a:rPr>
              <a:t> </a:t>
            </a:r>
            <a:r>
              <a:rPr lang="en-US" dirty="0" err="1">
                <a:solidFill>
                  <a:schemeClr val="bg2"/>
                </a:solidFill>
              </a:rPr>
              <a:t>trpljenje</a:t>
            </a:r>
            <a:r>
              <a:rPr lang="en-US" dirty="0">
                <a:solidFill>
                  <a:schemeClr val="bg2"/>
                </a:solidFill>
              </a:rPr>
              <a:t>, </a:t>
            </a:r>
            <a:r>
              <a:rPr lang="en-US" dirty="0" err="1">
                <a:solidFill>
                  <a:schemeClr val="bg2"/>
                </a:solidFill>
              </a:rPr>
              <a:t>ima</a:t>
            </a:r>
            <a:r>
              <a:rPr lang="en-US" dirty="0">
                <a:solidFill>
                  <a:schemeClr val="bg2"/>
                </a:solidFill>
              </a:rPr>
              <a:t> </a:t>
            </a:r>
            <a:r>
              <a:rPr lang="en-US" dirty="0" err="1">
                <a:solidFill>
                  <a:schemeClr val="bg2"/>
                </a:solidFill>
              </a:rPr>
              <a:t>pravico</a:t>
            </a:r>
            <a:r>
              <a:rPr lang="en-US" dirty="0">
                <a:solidFill>
                  <a:schemeClr val="bg2"/>
                </a:solidFill>
              </a:rPr>
              <a:t> do </a:t>
            </a:r>
            <a:r>
              <a:rPr lang="en-US" dirty="0" err="1">
                <a:solidFill>
                  <a:schemeClr val="bg2"/>
                </a:solidFill>
              </a:rPr>
              <a:t>paliativne</a:t>
            </a:r>
            <a:r>
              <a:rPr lang="sl-SI" dirty="0">
                <a:solidFill>
                  <a:schemeClr val="bg2"/>
                </a:solidFill>
              </a:rPr>
              <a:t> </a:t>
            </a:r>
            <a:r>
              <a:rPr lang="en-US" dirty="0" err="1">
                <a:solidFill>
                  <a:schemeClr val="bg2"/>
                </a:solidFill>
              </a:rPr>
              <a:t>oskrbe</a:t>
            </a:r>
            <a:r>
              <a:rPr lang="en-US" dirty="0">
                <a:solidFill>
                  <a:schemeClr val="bg2"/>
                </a:solidFill>
              </a:rPr>
              <a:t>.</a:t>
            </a:r>
          </a:p>
          <a:p>
            <a:endParaRPr lang="sl-SI" sz="1200" dirty="0"/>
          </a:p>
          <a:p>
            <a:endParaRPr lang="sl-SI" sz="1200" b="1" u="sng" dirty="0"/>
          </a:p>
          <a:p>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68730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Opustitev zdravljenja</a:t>
            </a:r>
            <a:endParaRPr dirty="0"/>
          </a:p>
        </p:txBody>
      </p:sp>
      <p:sp>
        <p:nvSpPr>
          <p:cNvPr id="3551" name="Google Shape;3551;p58"/>
          <p:cNvSpPr txBox="1">
            <a:spLocks noGrp="1"/>
          </p:cNvSpPr>
          <p:nvPr>
            <p:ph type="body" idx="1"/>
          </p:nvPr>
        </p:nvSpPr>
        <p:spPr>
          <a:xfrm>
            <a:off x="157397" y="1152474"/>
            <a:ext cx="8499423" cy="3991025"/>
          </a:xfrm>
          <a:prstGeom prst="rect">
            <a:avLst/>
          </a:prstGeom>
        </p:spPr>
        <p:txBody>
          <a:bodyPr spcFirstLastPara="1" wrap="square" lIns="91425" tIns="91425" rIns="91425" bIns="91425" anchor="t" anchorCtr="0">
            <a:noAutofit/>
          </a:bodyPr>
          <a:lstStyle/>
          <a:p>
            <a:pPr marL="139700" indent="0">
              <a:buNone/>
            </a:pPr>
            <a:r>
              <a:rPr lang="sl-SI" sz="1200" dirty="0">
                <a:solidFill>
                  <a:schemeClr val="bg2"/>
                </a:solidFill>
              </a:rPr>
              <a:t>Ne uvedemo dodatnega ali ne intenziviramo tistega trenutnega zdravljenja, za katerega je mogoče presoditi, da: </a:t>
            </a:r>
          </a:p>
          <a:p>
            <a:pPr marL="139700" indent="0">
              <a:buNone/>
            </a:pPr>
            <a:r>
              <a:rPr lang="sl-SI" sz="1200" dirty="0">
                <a:solidFill>
                  <a:schemeClr val="bg2"/>
                </a:solidFill>
              </a:rPr>
              <a:t>• zgolj podaljšuje proces umiranja, </a:t>
            </a:r>
          </a:p>
          <a:p>
            <a:pPr marL="139700" indent="0">
              <a:buNone/>
            </a:pPr>
            <a:r>
              <a:rPr lang="sl-SI" sz="1200" dirty="0">
                <a:solidFill>
                  <a:schemeClr val="bg2"/>
                </a:solidFill>
              </a:rPr>
              <a:t>• ni v bolnikovo korist in </a:t>
            </a:r>
          </a:p>
          <a:p>
            <a:pPr marL="139700" indent="0">
              <a:buNone/>
            </a:pPr>
            <a:r>
              <a:rPr lang="sl-SI" sz="1200" dirty="0">
                <a:solidFill>
                  <a:schemeClr val="bg2"/>
                </a:solidFill>
              </a:rPr>
              <a:t>• je neutemeljeno </a:t>
            </a:r>
          </a:p>
          <a:p>
            <a:pPr marL="139700" indent="0">
              <a:buNone/>
            </a:pPr>
            <a:endParaRPr lang="sl-SI" sz="1200" dirty="0"/>
          </a:p>
          <a:p>
            <a:pPr marL="139700" indent="0">
              <a:buNone/>
            </a:pPr>
            <a:r>
              <a:rPr lang="sl-SI" sz="1200" dirty="0"/>
              <a:t>npr.: • diagnostični in terapevtski postopki </a:t>
            </a:r>
          </a:p>
          <a:p>
            <a:pPr marL="139700" indent="0">
              <a:buNone/>
            </a:pPr>
            <a:r>
              <a:rPr lang="sl-SI" sz="1200" dirty="0"/>
              <a:t>• </a:t>
            </a:r>
            <a:r>
              <a:rPr lang="sl-SI" sz="1200" dirty="0" err="1"/>
              <a:t>hemofiltracija</a:t>
            </a:r>
            <a:r>
              <a:rPr lang="sl-SI" sz="1200" dirty="0"/>
              <a:t>/hemodializa </a:t>
            </a:r>
          </a:p>
          <a:p>
            <a:pPr marL="139700" indent="0">
              <a:buNone/>
            </a:pPr>
            <a:r>
              <a:rPr lang="sl-SI" sz="1200" dirty="0"/>
              <a:t>• antibiotiki </a:t>
            </a:r>
          </a:p>
          <a:p>
            <a:pPr marL="139700" indent="0">
              <a:buNone/>
            </a:pPr>
            <a:r>
              <a:rPr lang="sl-SI" sz="1200" dirty="0"/>
              <a:t>• </a:t>
            </a:r>
            <a:r>
              <a:rPr lang="sl-SI" sz="1200" dirty="0" err="1"/>
              <a:t>vazoaktivna</a:t>
            </a:r>
            <a:r>
              <a:rPr lang="sl-SI" sz="1200" dirty="0"/>
              <a:t> zdravila </a:t>
            </a:r>
          </a:p>
          <a:p>
            <a:pPr marL="139700" indent="0">
              <a:buNone/>
            </a:pPr>
            <a:r>
              <a:rPr lang="sl-SI" sz="1200" dirty="0"/>
              <a:t>• umetno predihavanje </a:t>
            </a:r>
          </a:p>
          <a:p>
            <a:pPr marL="139700" indent="0">
              <a:buNone/>
            </a:pPr>
            <a:r>
              <a:rPr lang="sl-SI" sz="1200" dirty="0"/>
              <a:t>• krvni nadomestki </a:t>
            </a:r>
          </a:p>
          <a:p>
            <a:pPr marL="139700" indent="0">
              <a:buNone/>
            </a:pPr>
            <a:r>
              <a:rPr lang="sl-SI" sz="1200" dirty="0"/>
              <a:t>• hranjenje in hidriranje z medicinsko pomočjo </a:t>
            </a:r>
          </a:p>
          <a:p>
            <a:pPr marL="139700" indent="0">
              <a:buNone/>
            </a:pPr>
            <a:r>
              <a:rPr lang="sl-SI" sz="1200" dirty="0"/>
              <a:t>• kirurško zdravljenje. </a:t>
            </a:r>
          </a:p>
          <a:p>
            <a:pPr marL="139700" indent="0">
              <a:buNone/>
            </a:pPr>
            <a:endParaRPr lang="sl-SI" sz="1100" dirty="0"/>
          </a:p>
          <a:p>
            <a:pPr marL="139700" indent="0">
              <a:buNone/>
            </a:pPr>
            <a:r>
              <a:rPr lang="sl-SI" sz="1000" i="1" dirty="0" err="1"/>
              <a:t>Grosek</a:t>
            </a:r>
            <a:r>
              <a:rPr lang="sl-SI" sz="1000" i="1" dirty="0"/>
              <a:t> Š, Grošelj U, Oražem M. Etična priporočila za odločanje o zdravljenju in paliativni oskrbi bolnika ob koncu življenja v intenzivni medicini. Skupna izjava Slovenskega združenja za intenzivno medicino in Komisije RS za medicinsko etiko. Univerzitetni klinični center Ljubljana, 2015</a:t>
            </a: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5866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Odtegnitev zdravljenja</a:t>
            </a:r>
            <a:endParaRPr dirty="0"/>
          </a:p>
        </p:txBody>
      </p:sp>
      <p:sp>
        <p:nvSpPr>
          <p:cNvPr id="3551" name="Google Shape;3551;p58"/>
          <p:cNvSpPr txBox="1">
            <a:spLocks noGrp="1"/>
          </p:cNvSpPr>
          <p:nvPr>
            <p:ph type="body" idx="1"/>
          </p:nvPr>
        </p:nvSpPr>
        <p:spPr>
          <a:xfrm>
            <a:off x="157397" y="1152474"/>
            <a:ext cx="8499423" cy="3991025"/>
          </a:xfrm>
          <a:prstGeom prst="rect">
            <a:avLst/>
          </a:prstGeom>
        </p:spPr>
        <p:txBody>
          <a:bodyPr spcFirstLastPara="1" wrap="square" lIns="91425" tIns="91425" rIns="91425" bIns="91425" anchor="t" anchorCtr="0">
            <a:noAutofit/>
          </a:bodyPr>
          <a:lstStyle/>
          <a:p>
            <a:pPr marL="139700" indent="0" algn="just">
              <a:buNone/>
            </a:pPr>
            <a:r>
              <a:rPr lang="sl-SI" sz="1200" dirty="0">
                <a:solidFill>
                  <a:schemeClr val="bg2"/>
                </a:solidFill>
              </a:rPr>
              <a:t>Je ukinitev zdravljenja, ki ga bolnik že prejema in za katero je mogoče presoditi, da zgolj podaljšuje proces umiranja, s tem da ni v bolnikovo korist in je neutemeljeno.</a:t>
            </a:r>
          </a:p>
          <a:p>
            <a:pPr marL="139700" indent="0">
              <a:buNone/>
            </a:pPr>
            <a:endParaRPr lang="sl-SI" sz="1200" dirty="0"/>
          </a:p>
          <a:p>
            <a:pPr marL="139700" indent="0">
              <a:buNone/>
            </a:pPr>
            <a:r>
              <a:rPr lang="sl-SI" sz="1200" dirty="0"/>
              <a:t>npr.: • diagnostični in terapevtski postopki </a:t>
            </a:r>
          </a:p>
          <a:p>
            <a:pPr marL="139700" indent="0">
              <a:buNone/>
            </a:pPr>
            <a:r>
              <a:rPr lang="sl-SI" sz="1200" dirty="0"/>
              <a:t>• </a:t>
            </a:r>
            <a:r>
              <a:rPr lang="sl-SI" sz="1200" dirty="0" err="1"/>
              <a:t>hemofiltracija</a:t>
            </a:r>
            <a:r>
              <a:rPr lang="sl-SI" sz="1200" dirty="0"/>
              <a:t>/hemodializa </a:t>
            </a:r>
          </a:p>
          <a:p>
            <a:pPr marL="139700" indent="0">
              <a:buNone/>
            </a:pPr>
            <a:r>
              <a:rPr lang="sl-SI" sz="1200" dirty="0"/>
              <a:t>• antibiotiki </a:t>
            </a:r>
          </a:p>
          <a:p>
            <a:pPr marL="139700" indent="0">
              <a:buNone/>
            </a:pPr>
            <a:r>
              <a:rPr lang="sl-SI" sz="1200" dirty="0"/>
              <a:t>• </a:t>
            </a:r>
            <a:r>
              <a:rPr lang="sl-SI" sz="1200" dirty="0" err="1"/>
              <a:t>vazoaktivna</a:t>
            </a:r>
            <a:r>
              <a:rPr lang="sl-SI" sz="1200" dirty="0"/>
              <a:t> zdravila </a:t>
            </a:r>
          </a:p>
          <a:p>
            <a:pPr marL="139700" indent="0">
              <a:buNone/>
            </a:pPr>
            <a:r>
              <a:rPr lang="sl-SI" sz="1200" dirty="0"/>
              <a:t>• umetno predihavanje </a:t>
            </a:r>
          </a:p>
          <a:p>
            <a:pPr marL="139700" indent="0">
              <a:buNone/>
            </a:pPr>
            <a:r>
              <a:rPr lang="sl-SI" sz="1200" dirty="0"/>
              <a:t>• krvni nadomestki </a:t>
            </a:r>
          </a:p>
          <a:p>
            <a:pPr marL="139700" indent="0">
              <a:buNone/>
            </a:pPr>
            <a:r>
              <a:rPr lang="sl-SI" sz="1200" dirty="0"/>
              <a:t>• hranjenje in hidriranje z medicinsko pomočjo </a:t>
            </a:r>
          </a:p>
          <a:p>
            <a:pPr marL="139700" indent="0">
              <a:buNone/>
            </a:pPr>
            <a:r>
              <a:rPr lang="sl-SI" sz="1200" dirty="0"/>
              <a:t>• kirurško zdravljenje. </a:t>
            </a:r>
          </a:p>
          <a:p>
            <a:pPr marL="139700" indent="0">
              <a:buNone/>
            </a:pPr>
            <a:endParaRPr lang="sl-SI" sz="1100" dirty="0"/>
          </a:p>
          <a:p>
            <a:pPr marL="139700" indent="0">
              <a:buNone/>
            </a:pPr>
            <a:r>
              <a:rPr lang="sl-SI" sz="1000" i="1" dirty="0" err="1"/>
              <a:t>Grosek</a:t>
            </a:r>
            <a:r>
              <a:rPr lang="sl-SI" sz="1000" i="1" dirty="0"/>
              <a:t> Š, Grošelj U, Oražem M. Etična priporočila za odločanje o zdravljenju in paliativni oskrbi bolnika ob koncu življenja v intenzivni medicini. Skupna izjava Slovenskega združenja za intenzivno medicino in Komisije RS za medicinsko etiko. Univerzitetni klinični center Ljubljana, 2015</a:t>
            </a: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645473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Prekinitev vzdrževanja zdravljenja</a:t>
            </a:r>
            <a:endParaRPr dirty="0"/>
          </a:p>
        </p:txBody>
      </p:sp>
      <p:sp>
        <p:nvSpPr>
          <p:cNvPr id="3551" name="Google Shape;3551;p58"/>
          <p:cNvSpPr txBox="1">
            <a:spLocks noGrp="1"/>
          </p:cNvSpPr>
          <p:nvPr>
            <p:ph type="body" idx="1"/>
          </p:nvPr>
        </p:nvSpPr>
        <p:spPr>
          <a:xfrm>
            <a:off x="157397" y="1152474"/>
            <a:ext cx="8499423" cy="3991025"/>
          </a:xfrm>
          <a:prstGeom prst="rect">
            <a:avLst/>
          </a:prstGeom>
        </p:spPr>
        <p:txBody>
          <a:bodyPr spcFirstLastPara="1" wrap="square" lIns="91425" tIns="91425" rIns="91425" bIns="91425" anchor="t" anchorCtr="0">
            <a:noAutofit/>
          </a:bodyPr>
          <a:lstStyle/>
          <a:p>
            <a:pPr marL="139700" indent="0" algn="just">
              <a:buNone/>
            </a:pPr>
            <a:r>
              <a:rPr lang="sl-SI" sz="1600" dirty="0">
                <a:solidFill>
                  <a:schemeClr val="bg2"/>
                </a:solidFill>
              </a:rPr>
              <a:t>Je odtegnitev vzdrževalnih ukrepanj, čemur sledi naravna smrt. </a:t>
            </a:r>
          </a:p>
          <a:p>
            <a:pPr marL="139700" indent="0" algn="just">
              <a:buNone/>
            </a:pPr>
            <a:endParaRPr lang="sl-SI" sz="1600" dirty="0"/>
          </a:p>
          <a:p>
            <a:pPr algn="just"/>
            <a:r>
              <a:rPr lang="sl-SI" sz="1600" dirty="0"/>
              <a:t>V primerih, ko nobeno zdravljenje ni več smiselno in le podaljšuje trpljenje umirajočega, je prekinitev vzdrževanja življenja etično dejanje. </a:t>
            </a:r>
          </a:p>
          <a:p>
            <a:pPr marL="139700" indent="0" algn="just">
              <a:buNone/>
            </a:pPr>
            <a:endParaRPr lang="sl-SI" sz="1600" dirty="0"/>
          </a:p>
          <a:p>
            <a:pPr marL="139700" indent="0" algn="just">
              <a:buNone/>
            </a:pPr>
            <a:r>
              <a:rPr lang="sl-SI" sz="1000" i="1" dirty="0"/>
              <a:t>Komisija Republike Slovenije za medicinsko etiko. http://www.kme-nmec.si/uradna-stalisca-komisije </a:t>
            </a: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0911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Zdravniška pomoč pri samomoru</a:t>
            </a:r>
            <a:endParaRPr dirty="0"/>
          </a:p>
        </p:txBody>
      </p:sp>
      <p:sp>
        <p:nvSpPr>
          <p:cNvPr id="3551" name="Google Shape;3551;p58"/>
          <p:cNvSpPr txBox="1">
            <a:spLocks noGrp="1"/>
          </p:cNvSpPr>
          <p:nvPr>
            <p:ph type="body" idx="1"/>
          </p:nvPr>
        </p:nvSpPr>
        <p:spPr>
          <a:xfrm>
            <a:off x="157397" y="1152474"/>
            <a:ext cx="8499423" cy="3991025"/>
          </a:xfrm>
          <a:prstGeom prst="rect">
            <a:avLst/>
          </a:prstGeom>
        </p:spPr>
        <p:txBody>
          <a:bodyPr spcFirstLastPara="1" wrap="square" lIns="91425" tIns="91425" rIns="91425" bIns="91425" anchor="t" anchorCtr="0">
            <a:noAutofit/>
          </a:bodyPr>
          <a:lstStyle/>
          <a:p>
            <a:pPr marL="139700" indent="0" algn="just">
              <a:buNone/>
            </a:pPr>
            <a:r>
              <a:rPr lang="sl-SI" dirty="0">
                <a:solidFill>
                  <a:schemeClr val="bg2"/>
                </a:solidFill>
              </a:rPr>
              <a:t>Kadar zdravnik predpiše smrtonosno sredstvo, ki posamezniku omogoči, da z njim sam prekine svoje življenje. </a:t>
            </a:r>
          </a:p>
          <a:p>
            <a:pPr algn="just"/>
            <a:endParaRPr lang="sl-SI" dirty="0"/>
          </a:p>
          <a:p>
            <a:pPr algn="just"/>
            <a:r>
              <a:rPr lang="sl-SI" dirty="0"/>
              <a:t>Je zavedno in namerno posredovanje znanja in/ali sredstev za izvršitev samomora pri bolniku</a:t>
            </a:r>
          </a:p>
          <a:p>
            <a:pPr algn="just"/>
            <a:endParaRPr lang="sl-SI" dirty="0"/>
          </a:p>
          <a:p>
            <a:pPr algn="just"/>
            <a:r>
              <a:rPr lang="sl-SI" dirty="0"/>
              <a:t>Vključuje svetovanje glede smrtnih odmerkov zdravil, predpis takšnih odmerkov ali posredovanje zdravil. </a:t>
            </a:r>
          </a:p>
          <a:p>
            <a:pPr algn="just"/>
            <a:endParaRPr lang="sl-SI" dirty="0"/>
          </a:p>
          <a:p>
            <a:pPr marL="139700" indent="0" algn="just">
              <a:buNone/>
            </a:pPr>
            <a:r>
              <a:rPr lang="sl-SI" sz="1000" i="1" dirty="0"/>
              <a:t>Komisija Republike Slovenije za medicinsko etiko o evtanaziji, 11.decembra 2018, dokument št. 0120- 577/2018/2. http://www.kme-nmec.si/uradna-stalisca-komisije-2/</a:t>
            </a: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33150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Evtanazija</a:t>
            </a:r>
            <a:endParaRPr dirty="0"/>
          </a:p>
        </p:txBody>
      </p:sp>
      <p:sp>
        <p:nvSpPr>
          <p:cNvPr id="3551" name="Google Shape;3551;p58"/>
          <p:cNvSpPr txBox="1">
            <a:spLocks noGrp="1"/>
          </p:cNvSpPr>
          <p:nvPr>
            <p:ph type="body" idx="1"/>
          </p:nvPr>
        </p:nvSpPr>
        <p:spPr>
          <a:xfrm>
            <a:off x="157397" y="1152474"/>
            <a:ext cx="8499423" cy="3991025"/>
          </a:xfrm>
          <a:prstGeom prst="rect">
            <a:avLst/>
          </a:prstGeom>
        </p:spPr>
        <p:txBody>
          <a:bodyPr spcFirstLastPara="1" wrap="square" lIns="91425" tIns="91425" rIns="91425" bIns="91425" anchor="t" anchorCtr="0">
            <a:noAutofit/>
          </a:bodyPr>
          <a:lstStyle/>
          <a:p>
            <a:pPr marL="139700" indent="0" algn="just">
              <a:buNone/>
            </a:pPr>
            <a:r>
              <a:rPr lang="sl-SI" dirty="0">
                <a:solidFill>
                  <a:schemeClr val="bg2"/>
                </a:solidFill>
              </a:rPr>
              <a:t>Je zavedna in namerna izvedba dejanja, ki je očitno namenjena končanje življenja druge osebe in naj bi vključevala sledeče elemente: </a:t>
            </a:r>
          </a:p>
          <a:p>
            <a:pPr marL="139700" indent="0" algn="just">
              <a:buNone/>
            </a:pPr>
            <a:r>
              <a:rPr lang="sl-SI" dirty="0">
                <a:solidFill>
                  <a:schemeClr val="bg2"/>
                </a:solidFill>
              </a:rPr>
              <a:t>• bolnik je prištevna, informirana oseba z neozdravljivo boleznijo, ki je sama prostovoljno zaprosila za končanje svojega življenja; </a:t>
            </a:r>
          </a:p>
          <a:p>
            <a:pPr marL="139700" indent="0" algn="just">
              <a:buNone/>
            </a:pPr>
            <a:r>
              <a:rPr lang="sl-SI" dirty="0">
                <a:solidFill>
                  <a:schemeClr val="bg2"/>
                </a:solidFill>
              </a:rPr>
              <a:t>• oseba, ki izvaja evtanazijo, pozna bolnikovo stanje in njegovo željo po končanju življenja ter izvede evtanazijo s primarnim namenom končati življenje te osebe.</a:t>
            </a:r>
          </a:p>
          <a:p>
            <a:pPr marL="139700" indent="0" algn="just">
              <a:buNone/>
            </a:pPr>
            <a:endParaRPr lang="sl-SI" dirty="0"/>
          </a:p>
          <a:p>
            <a:pPr marL="139700" indent="0" algn="just">
              <a:buNone/>
            </a:pPr>
            <a:r>
              <a:rPr lang="sl-SI" dirty="0"/>
              <a:t>Evtanazija, ki je dejanje namernega končanja bolnikovega življenja, četudi na bolnikovo lastno zahtevo ali zahtevo bližnjih sorodnikov, je neetična. To ne preprečuje zdravniku, da ne bi spoštoval bolnikove želje po naravnem procesu smrti v zadnjem obdobju bolezni. </a:t>
            </a:r>
          </a:p>
          <a:p>
            <a:pPr marL="139700" indent="0" algn="just">
              <a:buNone/>
            </a:pPr>
            <a:endParaRPr lang="sl-SI" sz="1100" dirty="0"/>
          </a:p>
          <a:p>
            <a:pPr marL="139700" indent="0" algn="just">
              <a:buNone/>
            </a:pPr>
            <a:r>
              <a:rPr lang="sl-SI" sz="1000" i="1" dirty="0"/>
              <a:t>(</a:t>
            </a:r>
            <a:r>
              <a:rPr lang="sl-SI" sz="1000" i="1" dirty="0" err="1"/>
              <a:t>Medical</a:t>
            </a:r>
            <a:r>
              <a:rPr lang="sl-SI" sz="1000" i="1" dirty="0"/>
              <a:t> </a:t>
            </a:r>
            <a:r>
              <a:rPr lang="sl-SI" sz="1000" i="1" dirty="0" err="1"/>
              <a:t>Ethics</a:t>
            </a:r>
            <a:r>
              <a:rPr lang="sl-SI" sz="1000" i="1" dirty="0"/>
              <a:t> Manual, </a:t>
            </a:r>
            <a:r>
              <a:rPr lang="sl-SI" sz="1000" i="1" dirty="0" err="1"/>
              <a:t>The</a:t>
            </a:r>
            <a:r>
              <a:rPr lang="sl-SI" sz="1000" i="1" dirty="0"/>
              <a:t> </a:t>
            </a:r>
            <a:r>
              <a:rPr lang="sl-SI" sz="1000" i="1" dirty="0" err="1"/>
              <a:t>World</a:t>
            </a:r>
            <a:r>
              <a:rPr lang="sl-SI" sz="1000" i="1" dirty="0"/>
              <a:t> </a:t>
            </a:r>
            <a:r>
              <a:rPr lang="sl-SI" sz="1000" i="1" dirty="0" err="1"/>
              <a:t>Medical</a:t>
            </a:r>
            <a:r>
              <a:rPr lang="sl-SI" sz="1000" i="1" dirty="0"/>
              <a:t> </a:t>
            </a:r>
            <a:r>
              <a:rPr lang="sl-SI" sz="1000" i="1" dirty="0" err="1"/>
              <a:t>Association</a:t>
            </a:r>
            <a:r>
              <a:rPr lang="sl-SI" sz="1000" i="1" dirty="0"/>
              <a:t>, 3 </a:t>
            </a:r>
            <a:r>
              <a:rPr lang="sl-SI" sz="1000" i="1" dirty="0" err="1"/>
              <a:t>rd</a:t>
            </a:r>
            <a:r>
              <a:rPr lang="sl-SI" sz="1000" i="1" dirty="0"/>
              <a:t> </a:t>
            </a:r>
            <a:r>
              <a:rPr lang="sl-SI" sz="1000" i="1" dirty="0" err="1"/>
              <a:t>edition</a:t>
            </a:r>
            <a:r>
              <a:rPr lang="sl-SI" sz="1000" i="1" dirty="0"/>
              <a:t>, 2015) </a:t>
            </a:r>
          </a:p>
          <a:p>
            <a:pPr marL="139700" indent="0" algn="just">
              <a:buNone/>
            </a:pPr>
            <a:endParaRPr lang="sl-SI" sz="1100" dirty="0"/>
          </a:p>
          <a:p>
            <a:pPr marL="139700" indent="0" algn="just">
              <a:buNone/>
            </a:pPr>
            <a:r>
              <a:rPr lang="sl-SI" sz="1100" dirty="0"/>
              <a:t>Evtanaziji nasprotujejo temeljni mednarodni dogovori in konvencije: Evropska konvencija o varstvu človekovih pravic,  Helsinška deklaracija o biomedicinskih raziskavah na človeku, Komisija Republike Slovenije za medicinsko etiko, slovenski Kodeks zdravniške etike</a:t>
            </a: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15497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95414E6E-A953-13E1-4D20-EA9641F14262}"/>
              </a:ext>
            </a:extLst>
          </p:cNvPr>
          <p:cNvGraphicFramePr>
            <a:graphicFrameLocks noGrp="1"/>
          </p:cNvGraphicFramePr>
          <p:nvPr>
            <p:extLst>
              <p:ext uri="{D42A27DB-BD31-4B8C-83A1-F6EECF244321}">
                <p14:modId xmlns:p14="http://schemas.microsoft.com/office/powerpoint/2010/main" val="2117240956"/>
              </p:ext>
            </p:extLst>
          </p:nvPr>
        </p:nvGraphicFramePr>
        <p:xfrm>
          <a:off x="134909" y="539750"/>
          <a:ext cx="8544396" cy="4378960"/>
        </p:xfrm>
        <a:graphic>
          <a:graphicData uri="http://schemas.openxmlformats.org/drawingml/2006/table">
            <a:tbl>
              <a:tblPr firstRow="1" bandRow="1">
                <a:tableStyleId>{284E427A-3D55-4303-BF80-6455036E1DE7}</a:tableStyleId>
              </a:tblPr>
              <a:tblGrid>
                <a:gridCol w="1220628">
                  <a:extLst>
                    <a:ext uri="{9D8B030D-6E8A-4147-A177-3AD203B41FA5}">
                      <a16:colId xmlns:a16="http://schemas.microsoft.com/office/drawing/2014/main" val="1233906908"/>
                    </a:ext>
                  </a:extLst>
                </a:gridCol>
                <a:gridCol w="1220628">
                  <a:extLst>
                    <a:ext uri="{9D8B030D-6E8A-4147-A177-3AD203B41FA5}">
                      <a16:colId xmlns:a16="http://schemas.microsoft.com/office/drawing/2014/main" val="2969942186"/>
                    </a:ext>
                  </a:extLst>
                </a:gridCol>
                <a:gridCol w="1220628">
                  <a:extLst>
                    <a:ext uri="{9D8B030D-6E8A-4147-A177-3AD203B41FA5}">
                      <a16:colId xmlns:a16="http://schemas.microsoft.com/office/drawing/2014/main" val="928459547"/>
                    </a:ext>
                  </a:extLst>
                </a:gridCol>
                <a:gridCol w="1220628">
                  <a:extLst>
                    <a:ext uri="{9D8B030D-6E8A-4147-A177-3AD203B41FA5}">
                      <a16:colId xmlns:a16="http://schemas.microsoft.com/office/drawing/2014/main" val="2431941062"/>
                    </a:ext>
                  </a:extLst>
                </a:gridCol>
                <a:gridCol w="1220628">
                  <a:extLst>
                    <a:ext uri="{9D8B030D-6E8A-4147-A177-3AD203B41FA5}">
                      <a16:colId xmlns:a16="http://schemas.microsoft.com/office/drawing/2014/main" val="384049449"/>
                    </a:ext>
                  </a:extLst>
                </a:gridCol>
                <a:gridCol w="1361964">
                  <a:extLst>
                    <a:ext uri="{9D8B030D-6E8A-4147-A177-3AD203B41FA5}">
                      <a16:colId xmlns:a16="http://schemas.microsoft.com/office/drawing/2014/main" val="2916672588"/>
                    </a:ext>
                  </a:extLst>
                </a:gridCol>
                <a:gridCol w="1079292">
                  <a:extLst>
                    <a:ext uri="{9D8B030D-6E8A-4147-A177-3AD203B41FA5}">
                      <a16:colId xmlns:a16="http://schemas.microsoft.com/office/drawing/2014/main" val="739455062"/>
                    </a:ext>
                  </a:extLst>
                </a:gridCol>
              </a:tblGrid>
              <a:tr h="370840">
                <a:tc>
                  <a:txBody>
                    <a:bodyPr/>
                    <a:lstStyle/>
                    <a:p>
                      <a:pPr algn="ctr"/>
                      <a:r>
                        <a:rPr lang="sl-SI" sz="1100" b="1" dirty="0"/>
                        <a:t>DRŽAVA</a:t>
                      </a:r>
                    </a:p>
                  </a:txBody>
                  <a:tcPr/>
                </a:tc>
                <a:tc>
                  <a:txBody>
                    <a:bodyPr/>
                    <a:lstStyle/>
                    <a:p>
                      <a:pPr algn="ctr"/>
                      <a:r>
                        <a:rPr lang="sl-SI" sz="1100" b="1" dirty="0"/>
                        <a:t>EVTANAZIJA</a:t>
                      </a:r>
                    </a:p>
                  </a:txBody>
                  <a:tcPr/>
                </a:tc>
                <a:tc>
                  <a:txBody>
                    <a:bodyPr/>
                    <a:lstStyle/>
                    <a:p>
                      <a:pPr algn="ctr"/>
                      <a:r>
                        <a:rPr lang="sl-SI" sz="1100" b="1" dirty="0"/>
                        <a:t>POMOČ PRI SAMOMORU</a:t>
                      </a:r>
                    </a:p>
                  </a:txBody>
                  <a:tcPr/>
                </a:tc>
                <a:tc>
                  <a:txBody>
                    <a:bodyPr/>
                    <a:lstStyle/>
                    <a:p>
                      <a:pPr algn="ctr"/>
                      <a:r>
                        <a:rPr lang="sl-SI" sz="1100" b="1" dirty="0"/>
                        <a:t>NEZNOSNO TRPLJENJE</a:t>
                      </a:r>
                    </a:p>
                  </a:txBody>
                  <a:tcPr/>
                </a:tc>
                <a:tc>
                  <a:txBody>
                    <a:bodyPr/>
                    <a:lstStyle/>
                    <a:p>
                      <a:pPr algn="ctr"/>
                      <a:r>
                        <a:rPr lang="sl-SI" sz="1100" b="1" dirty="0"/>
                        <a:t>NEOZDRAVLJIVA BOLEZEN</a:t>
                      </a:r>
                    </a:p>
                  </a:txBody>
                  <a:tcPr/>
                </a:tc>
                <a:tc>
                  <a:txBody>
                    <a:bodyPr/>
                    <a:lstStyle/>
                    <a:p>
                      <a:pPr algn="ctr"/>
                      <a:r>
                        <a:rPr lang="sl-SI" sz="1100" b="1" dirty="0"/>
                        <a:t>PREDVIDENO PREŽIVETJE</a:t>
                      </a:r>
                    </a:p>
                  </a:txBody>
                  <a:tcPr/>
                </a:tc>
                <a:tc>
                  <a:txBody>
                    <a:bodyPr/>
                    <a:lstStyle/>
                    <a:p>
                      <a:pPr algn="ctr"/>
                      <a:r>
                        <a:rPr lang="sl-SI" sz="1100" b="1" dirty="0"/>
                        <a:t>STAROST</a:t>
                      </a:r>
                    </a:p>
                  </a:txBody>
                  <a:tcPr/>
                </a:tc>
                <a:extLst>
                  <a:ext uri="{0D108BD9-81ED-4DB2-BD59-A6C34878D82A}">
                    <a16:rowId xmlns:a16="http://schemas.microsoft.com/office/drawing/2014/main" val="1295112053"/>
                  </a:ext>
                </a:extLst>
              </a:tr>
              <a:tr h="370840">
                <a:tc>
                  <a:txBody>
                    <a:bodyPr/>
                    <a:lstStyle/>
                    <a:p>
                      <a:pPr algn="ctr"/>
                      <a:r>
                        <a:rPr lang="sl-SI" sz="1100" dirty="0"/>
                        <a:t>NIZOZEMSKA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NI OPREDELJENO</a:t>
                      </a:r>
                    </a:p>
                  </a:txBody>
                  <a:tcPr/>
                </a:tc>
                <a:tc>
                  <a:txBody>
                    <a:bodyPr/>
                    <a:lstStyle/>
                    <a:p>
                      <a:pPr algn="ctr"/>
                      <a:r>
                        <a:rPr lang="sl-SI" sz="1100" dirty="0"/>
                        <a:t>DO 1 LETO IN NAD 12 LET</a:t>
                      </a:r>
                    </a:p>
                  </a:txBody>
                  <a:tcPr/>
                </a:tc>
                <a:extLst>
                  <a:ext uri="{0D108BD9-81ED-4DB2-BD59-A6C34878D82A}">
                    <a16:rowId xmlns:a16="http://schemas.microsoft.com/office/drawing/2014/main" val="1480999106"/>
                  </a:ext>
                </a:extLst>
              </a:tr>
              <a:tr h="370840">
                <a:tc>
                  <a:txBody>
                    <a:bodyPr/>
                    <a:lstStyle/>
                    <a:p>
                      <a:pPr algn="ctr"/>
                      <a:r>
                        <a:rPr lang="sl-SI" sz="1100" dirty="0"/>
                        <a:t>BELGIJA</a:t>
                      </a:r>
                    </a:p>
                  </a:txBody>
                  <a:tcPr/>
                </a:tc>
                <a:tc>
                  <a:txBody>
                    <a:bodyPr/>
                    <a:lstStyle/>
                    <a:p>
                      <a:pPr algn="ctr"/>
                      <a:r>
                        <a:rPr lang="sl-SI" sz="1100" dirty="0"/>
                        <a:t>DA</a:t>
                      </a:r>
                    </a:p>
                  </a:txBody>
                  <a:tcPr/>
                </a:tc>
                <a:tc>
                  <a:txBody>
                    <a:bodyPr/>
                    <a:lstStyle/>
                    <a:p>
                      <a:pPr algn="ctr"/>
                      <a:r>
                        <a:rPr lang="sl-SI" sz="1100" dirty="0"/>
                        <a:t>NE</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NI OPREDELJENO</a:t>
                      </a:r>
                    </a:p>
                  </a:txBody>
                  <a:tcPr/>
                </a:tc>
                <a:tc>
                  <a:txBody>
                    <a:bodyPr/>
                    <a:lstStyle/>
                    <a:p>
                      <a:pPr algn="ctr"/>
                      <a:r>
                        <a:rPr lang="sl-SI" sz="1100"/>
                        <a:t>NI OMEJITEV</a:t>
                      </a:r>
                      <a:endParaRPr lang="sl-SI" sz="1100" dirty="0"/>
                    </a:p>
                  </a:txBody>
                  <a:tcPr/>
                </a:tc>
                <a:extLst>
                  <a:ext uri="{0D108BD9-81ED-4DB2-BD59-A6C34878D82A}">
                    <a16:rowId xmlns:a16="http://schemas.microsoft.com/office/drawing/2014/main" val="1656816413"/>
                  </a:ext>
                </a:extLst>
              </a:tr>
              <a:tr h="370840">
                <a:tc>
                  <a:txBody>
                    <a:bodyPr/>
                    <a:lstStyle/>
                    <a:p>
                      <a:pPr algn="ctr"/>
                      <a:r>
                        <a:rPr lang="sl-SI" sz="1100" dirty="0"/>
                        <a:t>LUKSEMBURG</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NI OPREDELJENO</a:t>
                      </a:r>
                    </a:p>
                  </a:txBody>
                  <a:tcPr/>
                </a:tc>
                <a:tc>
                  <a:txBody>
                    <a:bodyPr/>
                    <a:lstStyle/>
                    <a:p>
                      <a:pPr algn="ctr"/>
                      <a:r>
                        <a:rPr lang="sl-SI" sz="1100"/>
                        <a:t>NAD 18 LET</a:t>
                      </a:r>
                      <a:endParaRPr lang="sl-SI" sz="1100" dirty="0"/>
                    </a:p>
                  </a:txBody>
                  <a:tcPr/>
                </a:tc>
                <a:extLst>
                  <a:ext uri="{0D108BD9-81ED-4DB2-BD59-A6C34878D82A}">
                    <a16:rowId xmlns:a16="http://schemas.microsoft.com/office/drawing/2014/main" val="1188112615"/>
                  </a:ext>
                </a:extLst>
              </a:tr>
              <a:tr h="370840">
                <a:tc>
                  <a:txBody>
                    <a:bodyPr/>
                    <a:lstStyle/>
                    <a:p>
                      <a:pPr algn="ctr"/>
                      <a:r>
                        <a:rPr lang="sl-SI" sz="1100" dirty="0"/>
                        <a:t>OREGON</a:t>
                      </a:r>
                    </a:p>
                  </a:txBody>
                  <a:tcPr/>
                </a:tc>
                <a:tc>
                  <a:txBody>
                    <a:bodyPr/>
                    <a:lstStyle/>
                    <a:p>
                      <a:pPr algn="ctr"/>
                      <a:r>
                        <a:rPr lang="sl-SI" sz="1100" dirty="0"/>
                        <a:t>NE</a:t>
                      </a:r>
                    </a:p>
                  </a:txBody>
                  <a:tcPr/>
                </a:tc>
                <a:tc>
                  <a:txBody>
                    <a:bodyPr/>
                    <a:lstStyle/>
                    <a:p>
                      <a:pPr algn="ctr"/>
                      <a:r>
                        <a:rPr lang="sl-SI" sz="1100" dirty="0"/>
                        <a:t>DA</a:t>
                      </a:r>
                    </a:p>
                  </a:txBody>
                  <a:tcPr/>
                </a:tc>
                <a:tc>
                  <a:txBody>
                    <a:bodyPr/>
                    <a:lstStyle/>
                    <a:p>
                      <a:pPr algn="ctr"/>
                      <a:r>
                        <a:rPr lang="sl-SI" sz="1100" dirty="0"/>
                        <a:t>NI NAVEDENO</a:t>
                      </a:r>
                    </a:p>
                  </a:txBody>
                  <a:tcPr/>
                </a:tc>
                <a:tc>
                  <a:txBody>
                    <a:bodyPr/>
                    <a:lstStyle/>
                    <a:p>
                      <a:pPr algn="ctr"/>
                      <a:r>
                        <a:rPr lang="sl-SI" sz="1100" dirty="0"/>
                        <a:t>DA</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sl-SI" sz="1100" dirty="0"/>
                        <a:t>POD 6 MESECEV</a:t>
                      </a:r>
                    </a:p>
                    <a:p>
                      <a:pPr algn="ctr"/>
                      <a:endParaRPr lang="sl-SI" sz="1100" dirty="0"/>
                    </a:p>
                  </a:txBody>
                  <a:tcPr/>
                </a:tc>
                <a:tc>
                  <a:txBody>
                    <a:bodyPr/>
                    <a:lstStyle/>
                    <a:p>
                      <a:pPr algn="ctr"/>
                      <a:r>
                        <a:rPr lang="sl-SI" sz="1100" dirty="0"/>
                        <a:t>NAD 18 LET</a:t>
                      </a:r>
                    </a:p>
                  </a:txBody>
                  <a:tcPr/>
                </a:tc>
                <a:extLst>
                  <a:ext uri="{0D108BD9-81ED-4DB2-BD59-A6C34878D82A}">
                    <a16:rowId xmlns:a16="http://schemas.microsoft.com/office/drawing/2014/main" val="645701573"/>
                  </a:ext>
                </a:extLst>
              </a:tr>
              <a:tr h="370840">
                <a:tc>
                  <a:txBody>
                    <a:bodyPr/>
                    <a:lstStyle/>
                    <a:p>
                      <a:pPr algn="ctr"/>
                      <a:r>
                        <a:rPr lang="sl-SI" sz="1100" dirty="0"/>
                        <a:t>ŠVICA</a:t>
                      </a:r>
                    </a:p>
                  </a:txBody>
                  <a:tcPr/>
                </a:tc>
                <a:tc>
                  <a:txBody>
                    <a:bodyPr/>
                    <a:lstStyle/>
                    <a:p>
                      <a:pPr algn="ctr"/>
                      <a:r>
                        <a:rPr lang="sl-SI" sz="1100" dirty="0"/>
                        <a:t>NE</a:t>
                      </a:r>
                    </a:p>
                  </a:txBody>
                  <a:tcPr/>
                </a:tc>
                <a:tc>
                  <a:txBody>
                    <a:bodyPr/>
                    <a:lstStyle/>
                    <a:p>
                      <a:pPr algn="ctr"/>
                      <a:r>
                        <a:rPr lang="sl-SI" sz="1100" dirty="0"/>
                        <a:t>DA</a:t>
                      </a:r>
                    </a:p>
                  </a:txBody>
                  <a:tcPr/>
                </a:tc>
                <a:tc gridSpan="4">
                  <a:txBody>
                    <a:bodyPr/>
                    <a:lstStyle/>
                    <a:p>
                      <a:pPr algn="ctr"/>
                      <a:r>
                        <a:rPr lang="sl-SI" sz="1100" dirty="0"/>
                        <a:t>NI ZAKONSKIH OMEJITEV</a:t>
                      </a:r>
                    </a:p>
                  </a:txBody>
                  <a:tcPr/>
                </a:tc>
                <a:tc hMerge="1">
                  <a:txBody>
                    <a:bodyPr/>
                    <a:lstStyle/>
                    <a:p>
                      <a:endParaRPr lang="sl-SI"/>
                    </a:p>
                  </a:txBody>
                  <a:tcPr/>
                </a:tc>
                <a:tc hMerge="1">
                  <a:txBody>
                    <a:bodyPr/>
                    <a:lstStyle/>
                    <a:p>
                      <a:endParaRPr lang="sl-SI"/>
                    </a:p>
                  </a:txBody>
                  <a:tcPr/>
                </a:tc>
                <a:tc hMerge="1">
                  <a:txBody>
                    <a:bodyPr/>
                    <a:lstStyle/>
                    <a:p>
                      <a:endParaRPr lang="sl-SI" sz="1100" dirty="0"/>
                    </a:p>
                  </a:txBody>
                  <a:tcPr/>
                </a:tc>
                <a:extLst>
                  <a:ext uri="{0D108BD9-81ED-4DB2-BD59-A6C34878D82A}">
                    <a16:rowId xmlns:a16="http://schemas.microsoft.com/office/drawing/2014/main" val="291075828"/>
                  </a:ext>
                </a:extLst>
              </a:tr>
              <a:tr h="370840">
                <a:tc>
                  <a:txBody>
                    <a:bodyPr/>
                    <a:lstStyle/>
                    <a:p>
                      <a:pPr algn="ctr"/>
                      <a:r>
                        <a:rPr lang="sl-SI" sz="1100" dirty="0"/>
                        <a:t>NEMČIJA</a:t>
                      </a:r>
                    </a:p>
                  </a:txBody>
                  <a:tcPr/>
                </a:tc>
                <a:tc>
                  <a:txBody>
                    <a:bodyPr/>
                    <a:lstStyle/>
                    <a:p>
                      <a:pPr algn="ctr"/>
                      <a:r>
                        <a:rPr lang="sl-SI" sz="1100" dirty="0"/>
                        <a:t>NE</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NI OPREDELJENO</a:t>
                      </a:r>
                    </a:p>
                  </a:txBody>
                  <a:tcPr/>
                </a:tc>
                <a:tc>
                  <a:txBody>
                    <a:bodyPr/>
                    <a:lstStyle/>
                    <a:p>
                      <a:pPr algn="ctr"/>
                      <a:r>
                        <a:rPr lang="sl-SI" sz="1100" dirty="0"/>
                        <a:t>NI NAVEDENO</a:t>
                      </a:r>
                    </a:p>
                  </a:txBody>
                  <a:tcPr/>
                </a:tc>
                <a:extLst>
                  <a:ext uri="{0D108BD9-81ED-4DB2-BD59-A6C34878D82A}">
                    <a16:rowId xmlns:a16="http://schemas.microsoft.com/office/drawing/2014/main" val="3154273295"/>
                  </a:ext>
                </a:extLst>
              </a:tr>
              <a:tr h="370840">
                <a:tc>
                  <a:txBody>
                    <a:bodyPr/>
                    <a:lstStyle/>
                    <a:p>
                      <a:pPr algn="ctr"/>
                      <a:r>
                        <a:rPr lang="sl-SI" sz="1100" dirty="0"/>
                        <a:t>KANADA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sl-SI" sz="1100" dirty="0"/>
                        <a:t>NI OPREDELJENO</a:t>
                      </a:r>
                    </a:p>
                  </a:txBody>
                  <a:tcPr/>
                </a:tc>
                <a:tc>
                  <a:txBody>
                    <a:bodyPr/>
                    <a:lstStyle/>
                    <a:p>
                      <a:pPr algn="ctr"/>
                      <a:r>
                        <a:rPr lang="sl-SI" sz="1100" dirty="0"/>
                        <a:t>NAD 18 LET</a:t>
                      </a:r>
                    </a:p>
                  </a:txBody>
                  <a:tcPr/>
                </a:tc>
                <a:extLst>
                  <a:ext uri="{0D108BD9-81ED-4DB2-BD59-A6C34878D82A}">
                    <a16:rowId xmlns:a16="http://schemas.microsoft.com/office/drawing/2014/main" val="1405679513"/>
                  </a:ext>
                </a:extLst>
              </a:tr>
              <a:tr h="370840">
                <a:tc>
                  <a:txBody>
                    <a:bodyPr/>
                    <a:lstStyle/>
                    <a:p>
                      <a:pPr algn="ctr"/>
                      <a:r>
                        <a:rPr lang="sl-SI" sz="1100" dirty="0"/>
                        <a:t>VIKTORIJA</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algn="ctr"/>
                      <a:r>
                        <a:rPr lang="sl-SI" sz="1100" dirty="0"/>
                        <a:t>BREZ OZNAKE NEVZDRŽNO</a:t>
                      </a:r>
                    </a:p>
                  </a:txBody>
                  <a:tcPr/>
                </a:tc>
                <a:tc>
                  <a:txBody>
                    <a:bodyPr/>
                    <a:lstStyle/>
                    <a:p>
                      <a:pPr algn="ctr"/>
                      <a:r>
                        <a:rPr lang="sl-SI" sz="1100" dirty="0"/>
                        <a:t>DA</a:t>
                      </a:r>
                    </a:p>
                  </a:txBody>
                  <a:tcPr/>
                </a:tc>
                <a:tc>
                  <a:txBody>
                    <a:bodyPr/>
                    <a:lstStyle/>
                    <a:p>
                      <a:pPr algn="ctr"/>
                      <a:r>
                        <a:rPr lang="sl-SI" sz="700" dirty="0"/>
                        <a:t>POD 6 MESECEV, 12 ZA NEVRODEGENERATIVNE BOLEZNI</a:t>
                      </a:r>
                    </a:p>
                  </a:txBody>
                  <a:tcPr/>
                </a:tc>
                <a:tc>
                  <a:txBody>
                    <a:bodyPr/>
                    <a:lstStyle/>
                    <a:p>
                      <a:r>
                        <a:rPr lang="sl-SI" sz="1100" dirty="0"/>
                        <a:t>NAD 18 LET</a:t>
                      </a:r>
                    </a:p>
                  </a:txBody>
                  <a:tcPr/>
                </a:tc>
                <a:extLst>
                  <a:ext uri="{0D108BD9-81ED-4DB2-BD59-A6C34878D82A}">
                    <a16:rowId xmlns:a16="http://schemas.microsoft.com/office/drawing/2014/main" val="1328768218"/>
                  </a:ext>
                </a:extLst>
              </a:tr>
              <a:tr h="370840">
                <a:tc>
                  <a:txBody>
                    <a:bodyPr/>
                    <a:lstStyle/>
                    <a:p>
                      <a:pPr algn="ctr"/>
                      <a:r>
                        <a:rPr lang="sl-SI" sz="1100" dirty="0"/>
                        <a:t>KOLUMBIJA</a:t>
                      </a:r>
                    </a:p>
                  </a:txBody>
                  <a:tcPr/>
                </a:tc>
                <a:tc>
                  <a:txBody>
                    <a:bodyPr/>
                    <a:lstStyle/>
                    <a:p>
                      <a:pPr algn="ctr"/>
                      <a:r>
                        <a:rPr lang="sl-SI" sz="1100" dirty="0"/>
                        <a:t>DA</a:t>
                      </a:r>
                    </a:p>
                  </a:txBody>
                  <a:tcPr/>
                </a:tc>
                <a:tc>
                  <a:txBody>
                    <a:bodyPr/>
                    <a:lstStyle/>
                    <a:p>
                      <a:pPr algn="ctr"/>
                      <a:r>
                        <a:rPr lang="sl-SI" sz="1100" dirty="0"/>
                        <a:t>NE</a:t>
                      </a:r>
                    </a:p>
                  </a:txBody>
                  <a:tcPr/>
                </a:tc>
                <a:tc>
                  <a:txBody>
                    <a:bodyPr/>
                    <a:lstStyle/>
                    <a:p>
                      <a:pPr algn="ctr"/>
                      <a:r>
                        <a:rPr lang="sl-SI" sz="1100" dirty="0"/>
                        <a:t>DA</a:t>
                      </a:r>
                    </a:p>
                  </a:txBody>
                  <a:tcPr/>
                </a:tc>
                <a:tc>
                  <a:txBody>
                    <a:bodyPr/>
                    <a:lstStyle/>
                    <a:p>
                      <a:pPr algn="ctr"/>
                      <a:r>
                        <a:rPr lang="sl-SI" sz="1100" dirty="0"/>
                        <a:t>DA</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sl-SI" sz="1100" dirty="0"/>
                        <a:t>NI OPREDELJENO</a:t>
                      </a:r>
                    </a:p>
                  </a:txBody>
                  <a:tcPr/>
                </a:tc>
                <a:tc>
                  <a:txBody>
                    <a:bodyPr/>
                    <a:lstStyle/>
                    <a:p>
                      <a:pPr algn="ctr"/>
                      <a:r>
                        <a:rPr lang="sl-SI" sz="1100" dirty="0"/>
                        <a:t>NAD 6 LET</a:t>
                      </a:r>
                    </a:p>
                  </a:txBody>
                  <a:tcPr/>
                </a:tc>
                <a:extLst>
                  <a:ext uri="{0D108BD9-81ED-4DB2-BD59-A6C34878D82A}">
                    <a16:rowId xmlns:a16="http://schemas.microsoft.com/office/drawing/2014/main" val="2970645127"/>
                  </a:ext>
                </a:extLst>
              </a:tr>
            </a:tbl>
          </a:graphicData>
        </a:graphic>
      </p:graphicFrame>
    </p:spTree>
    <p:extLst>
      <p:ext uri="{BB962C8B-B14F-4D97-AF65-F5344CB8AC3E}">
        <p14:creationId xmlns:p14="http://schemas.microsoft.com/office/powerpoint/2010/main" val="3432568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Paliativna sedacija</a:t>
            </a:r>
            <a:endParaRPr dirty="0"/>
          </a:p>
        </p:txBody>
      </p:sp>
      <p:sp>
        <p:nvSpPr>
          <p:cNvPr id="3551" name="Google Shape;3551;p58"/>
          <p:cNvSpPr txBox="1">
            <a:spLocks noGrp="1"/>
          </p:cNvSpPr>
          <p:nvPr>
            <p:ph type="body" idx="1"/>
          </p:nvPr>
        </p:nvSpPr>
        <p:spPr>
          <a:xfrm>
            <a:off x="157397" y="1152474"/>
            <a:ext cx="8499423" cy="3991025"/>
          </a:xfrm>
          <a:prstGeom prst="rect">
            <a:avLst/>
          </a:prstGeom>
        </p:spPr>
        <p:txBody>
          <a:bodyPr spcFirstLastPara="1" wrap="square" lIns="91425" tIns="91425" rIns="91425" bIns="91425" anchor="t" anchorCtr="0">
            <a:noAutofit/>
          </a:bodyPr>
          <a:lstStyle/>
          <a:p>
            <a:pPr marL="139700" indent="0" algn="just">
              <a:buNone/>
            </a:pPr>
            <a:r>
              <a:rPr lang="sl-SI" dirty="0">
                <a:solidFill>
                  <a:schemeClr val="bg2"/>
                </a:solidFill>
              </a:rPr>
              <a:t>Je nadzorovana uporaba zdravil, ki povzroči in ohranja stanje zmanjšane zavesti, z namenom blaženja neobvladljivih simptomov, ki povzročajo trpljenje pri neozdravljivo bolnem ob koncu življenja.</a:t>
            </a:r>
          </a:p>
          <a:p>
            <a:pPr marL="139700" indent="0" algn="just">
              <a:buNone/>
            </a:pPr>
            <a:endParaRPr lang="sl-SI" sz="1000" b="1" i="1" dirty="0"/>
          </a:p>
          <a:p>
            <a:pPr marL="139700" indent="0" algn="just">
              <a:buNone/>
            </a:pP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pic>
        <p:nvPicPr>
          <p:cNvPr id="2" name="Picture 8">
            <a:extLst>
              <a:ext uri="{FF2B5EF4-FFF2-40B4-BE49-F238E27FC236}">
                <a16:creationId xmlns:a16="http://schemas.microsoft.com/office/drawing/2014/main" id="{80642547-9578-8492-4832-1D6DB28618EA}"/>
              </a:ext>
            </a:extLst>
          </p:cNvPr>
          <p:cNvPicPr>
            <a:picLocks noChangeAspect="1" noChangeArrowheads="1"/>
          </p:cNvPicPr>
          <p:nvPr/>
        </p:nvPicPr>
        <p:blipFill>
          <a:blip r:embed="rId3" cstate="print"/>
          <a:srcRect/>
          <a:stretch>
            <a:fillRect/>
          </a:stretch>
        </p:blipFill>
        <p:spPr bwMode="auto">
          <a:xfrm>
            <a:off x="1749609" y="2105601"/>
            <a:ext cx="4861053" cy="1502507"/>
          </a:xfrm>
          <a:prstGeom prst="rect">
            <a:avLst/>
          </a:prstGeom>
          <a:noFill/>
          <a:ln w="9525">
            <a:solidFill>
              <a:schemeClr val="tx1"/>
            </a:solidFill>
            <a:miter lim="800000"/>
            <a:headEnd/>
            <a:tailEnd/>
          </a:ln>
        </p:spPr>
      </p:pic>
      <p:pic>
        <p:nvPicPr>
          <p:cNvPr id="3" name="Slika 2">
            <a:extLst>
              <a:ext uri="{FF2B5EF4-FFF2-40B4-BE49-F238E27FC236}">
                <a16:creationId xmlns:a16="http://schemas.microsoft.com/office/drawing/2014/main" id="{CCD9F3AD-D0C0-9BA3-E53B-1EA59601944B}"/>
              </a:ext>
            </a:extLst>
          </p:cNvPr>
          <p:cNvPicPr>
            <a:picLocks noChangeAspect="1"/>
          </p:cNvPicPr>
          <p:nvPr/>
        </p:nvPicPr>
        <p:blipFill>
          <a:blip r:embed="rId4"/>
          <a:stretch>
            <a:fillRect/>
          </a:stretch>
        </p:blipFill>
        <p:spPr>
          <a:xfrm>
            <a:off x="2531627" y="3722220"/>
            <a:ext cx="3067200" cy="1311856"/>
          </a:xfrm>
          <a:prstGeom prst="rect">
            <a:avLst/>
          </a:prstGeom>
        </p:spPr>
      </p:pic>
    </p:spTree>
    <p:extLst>
      <p:ext uri="{BB962C8B-B14F-4D97-AF65-F5344CB8AC3E}">
        <p14:creationId xmlns:p14="http://schemas.microsoft.com/office/powerpoint/2010/main" val="19250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00"/>
        <p:cNvGrpSpPr/>
        <p:nvPr/>
      </p:nvGrpSpPr>
      <p:grpSpPr>
        <a:xfrm>
          <a:off x="0" y="0"/>
          <a:ext cx="0" cy="0"/>
          <a:chOff x="0" y="0"/>
          <a:chExt cx="0" cy="0"/>
        </a:xfrm>
      </p:grpSpPr>
      <p:sp>
        <p:nvSpPr>
          <p:cNvPr id="3601" name="Google Shape;3601;p61"/>
          <p:cNvSpPr txBox="1">
            <a:spLocks noGrp="1"/>
          </p:cNvSpPr>
          <p:nvPr>
            <p:ph type="title"/>
          </p:nvPr>
        </p:nvSpPr>
        <p:spPr>
          <a:xfrm>
            <a:off x="2290050" y="3179758"/>
            <a:ext cx="45639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2"/>
                </a:solidFill>
              </a:rPr>
              <a:t>—</a:t>
            </a:r>
            <a:r>
              <a:rPr lang="sl-SI" dirty="0">
                <a:solidFill>
                  <a:schemeClr val="accent2"/>
                </a:solidFill>
              </a:rPr>
              <a:t> Martin Luther King</a:t>
            </a:r>
            <a:endParaRPr dirty="0"/>
          </a:p>
        </p:txBody>
      </p:sp>
      <p:sp>
        <p:nvSpPr>
          <p:cNvPr id="3602" name="Google Shape;3602;p61"/>
          <p:cNvSpPr txBox="1">
            <a:spLocks noGrp="1"/>
          </p:cNvSpPr>
          <p:nvPr>
            <p:ph type="subTitle" idx="1"/>
          </p:nvPr>
        </p:nvSpPr>
        <p:spPr>
          <a:xfrm>
            <a:off x="2206650" y="1431842"/>
            <a:ext cx="4730700" cy="17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t>
            </a:r>
            <a:r>
              <a:rPr lang="sl-SI" dirty="0"/>
              <a:t>Čas je vedno pravi, da storiš, kar je prav.</a:t>
            </a:r>
            <a:r>
              <a:rPr lang="en" dirty="0"/>
              <a:t>”</a:t>
            </a:r>
            <a:endParaRPr dirty="0"/>
          </a:p>
        </p:txBody>
      </p:sp>
      <p:grpSp>
        <p:nvGrpSpPr>
          <p:cNvPr id="3603" name="Google Shape;3603;p61"/>
          <p:cNvGrpSpPr/>
          <p:nvPr/>
        </p:nvGrpSpPr>
        <p:grpSpPr>
          <a:xfrm>
            <a:off x="4332861" y="3992841"/>
            <a:ext cx="478276" cy="478265"/>
            <a:chOff x="1050700" y="2895275"/>
            <a:chExt cx="1167950" cy="1167925"/>
          </a:xfrm>
        </p:grpSpPr>
        <p:sp>
          <p:nvSpPr>
            <p:cNvPr id="3604" name="Google Shape;3604;p61"/>
            <p:cNvSpPr/>
            <p:nvPr/>
          </p:nvSpPr>
          <p:spPr>
            <a:xfrm>
              <a:off x="1050700" y="2895275"/>
              <a:ext cx="1167950" cy="1167925"/>
            </a:xfrm>
            <a:custGeom>
              <a:avLst/>
              <a:gdLst/>
              <a:ahLst/>
              <a:cxnLst/>
              <a:rect l="l" t="t" r="r" b="b"/>
              <a:pathLst>
                <a:path w="46718" h="46717" extrusionOk="0">
                  <a:moveTo>
                    <a:pt x="23359" y="1718"/>
                  </a:moveTo>
                  <a:lnTo>
                    <a:pt x="29701" y="8054"/>
                  </a:lnTo>
                  <a:lnTo>
                    <a:pt x="38664" y="8054"/>
                  </a:lnTo>
                  <a:lnTo>
                    <a:pt x="38664" y="17016"/>
                  </a:lnTo>
                  <a:lnTo>
                    <a:pt x="45000" y="23359"/>
                  </a:lnTo>
                  <a:lnTo>
                    <a:pt x="38664" y="29695"/>
                  </a:lnTo>
                  <a:lnTo>
                    <a:pt x="38664" y="38657"/>
                  </a:lnTo>
                  <a:lnTo>
                    <a:pt x="29701" y="38657"/>
                  </a:lnTo>
                  <a:lnTo>
                    <a:pt x="23359" y="45000"/>
                  </a:lnTo>
                  <a:lnTo>
                    <a:pt x="17022" y="38657"/>
                  </a:lnTo>
                  <a:lnTo>
                    <a:pt x="8054" y="38657"/>
                  </a:lnTo>
                  <a:lnTo>
                    <a:pt x="8054" y="29695"/>
                  </a:lnTo>
                  <a:lnTo>
                    <a:pt x="1718" y="23359"/>
                  </a:lnTo>
                  <a:lnTo>
                    <a:pt x="8054" y="17016"/>
                  </a:lnTo>
                  <a:lnTo>
                    <a:pt x="8054" y="8054"/>
                  </a:lnTo>
                  <a:lnTo>
                    <a:pt x="17022" y="8054"/>
                  </a:lnTo>
                  <a:lnTo>
                    <a:pt x="23359" y="1718"/>
                  </a:lnTo>
                  <a:close/>
                  <a:moveTo>
                    <a:pt x="23359" y="0"/>
                  </a:moveTo>
                  <a:lnTo>
                    <a:pt x="16518" y="6841"/>
                  </a:lnTo>
                  <a:lnTo>
                    <a:pt x="6842" y="6841"/>
                  </a:lnTo>
                  <a:lnTo>
                    <a:pt x="6842" y="16517"/>
                  </a:lnTo>
                  <a:lnTo>
                    <a:pt x="0" y="23359"/>
                  </a:lnTo>
                  <a:lnTo>
                    <a:pt x="6842" y="30200"/>
                  </a:lnTo>
                  <a:lnTo>
                    <a:pt x="6842" y="39876"/>
                  </a:lnTo>
                  <a:lnTo>
                    <a:pt x="16518" y="39876"/>
                  </a:lnTo>
                  <a:lnTo>
                    <a:pt x="23359" y="46717"/>
                  </a:lnTo>
                  <a:lnTo>
                    <a:pt x="30200" y="39876"/>
                  </a:lnTo>
                  <a:lnTo>
                    <a:pt x="39876" y="39876"/>
                  </a:lnTo>
                  <a:lnTo>
                    <a:pt x="39876" y="30200"/>
                  </a:lnTo>
                  <a:lnTo>
                    <a:pt x="46717" y="23359"/>
                  </a:lnTo>
                  <a:lnTo>
                    <a:pt x="39876" y="16517"/>
                  </a:lnTo>
                  <a:lnTo>
                    <a:pt x="39876" y="6841"/>
                  </a:lnTo>
                  <a:lnTo>
                    <a:pt x="30200" y="6841"/>
                  </a:lnTo>
                  <a:lnTo>
                    <a:pt x="23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61"/>
            <p:cNvSpPr/>
            <p:nvPr/>
          </p:nvSpPr>
          <p:spPr>
            <a:xfrm>
              <a:off x="1296900" y="3141475"/>
              <a:ext cx="675550" cy="675525"/>
            </a:xfrm>
            <a:custGeom>
              <a:avLst/>
              <a:gdLst/>
              <a:ahLst/>
              <a:cxnLst/>
              <a:rect l="l" t="t" r="r" b="b"/>
              <a:pathLst>
                <a:path w="27022" h="27021" extrusionOk="0">
                  <a:moveTo>
                    <a:pt x="25809" y="1213"/>
                  </a:moveTo>
                  <a:lnTo>
                    <a:pt x="25809" y="10866"/>
                  </a:lnTo>
                  <a:lnTo>
                    <a:pt x="16857" y="10866"/>
                  </a:lnTo>
                  <a:lnTo>
                    <a:pt x="14485" y="13511"/>
                  </a:lnTo>
                  <a:lnTo>
                    <a:pt x="16863" y="16150"/>
                  </a:lnTo>
                  <a:lnTo>
                    <a:pt x="25809" y="16150"/>
                  </a:lnTo>
                  <a:lnTo>
                    <a:pt x="25809" y="25808"/>
                  </a:lnTo>
                  <a:lnTo>
                    <a:pt x="16156" y="25808"/>
                  </a:lnTo>
                  <a:lnTo>
                    <a:pt x="16156" y="16857"/>
                  </a:lnTo>
                  <a:lnTo>
                    <a:pt x="13511" y="14486"/>
                  </a:lnTo>
                  <a:lnTo>
                    <a:pt x="10866" y="16857"/>
                  </a:lnTo>
                  <a:lnTo>
                    <a:pt x="10866" y="25808"/>
                  </a:lnTo>
                  <a:lnTo>
                    <a:pt x="1213" y="25808"/>
                  </a:lnTo>
                  <a:lnTo>
                    <a:pt x="1213" y="16150"/>
                  </a:lnTo>
                  <a:lnTo>
                    <a:pt x="10164" y="16150"/>
                  </a:lnTo>
                  <a:lnTo>
                    <a:pt x="12537" y="13511"/>
                  </a:lnTo>
                  <a:lnTo>
                    <a:pt x="10164" y="10866"/>
                  </a:lnTo>
                  <a:lnTo>
                    <a:pt x="1213" y="10866"/>
                  </a:lnTo>
                  <a:lnTo>
                    <a:pt x="1213" y="1213"/>
                  </a:lnTo>
                  <a:lnTo>
                    <a:pt x="10866" y="1213"/>
                  </a:lnTo>
                  <a:lnTo>
                    <a:pt x="10866" y="10158"/>
                  </a:lnTo>
                  <a:lnTo>
                    <a:pt x="13511" y="12536"/>
                  </a:lnTo>
                  <a:lnTo>
                    <a:pt x="16156" y="10158"/>
                  </a:lnTo>
                  <a:lnTo>
                    <a:pt x="16156" y="1213"/>
                  </a:lnTo>
                  <a:close/>
                  <a:moveTo>
                    <a:pt x="1" y="0"/>
                  </a:moveTo>
                  <a:lnTo>
                    <a:pt x="1" y="12078"/>
                  </a:lnTo>
                  <a:lnTo>
                    <a:pt x="9624" y="12078"/>
                  </a:lnTo>
                  <a:lnTo>
                    <a:pt x="10908" y="13511"/>
                  </a:lnTo>
                  <a:lnTo>
                    <a:pt x="9624" y="14937"/>
                  </a:lnTo>
                  <a:lnTo>
                    <a:pt x="1" y="14937"/>
                  </a:lnTo>
                  <a:lnTo>
                    <a:pt x="1" y="27021"/>
                  </a:lnTo>
                  <a:lnTo>
                    <a:pt x="12084" y="27021"/>
                  </a:lnTo>
                  <a:lnTo>
                    <a:pt x="12084" y="17398"/>
                  </a:lnTo>
                  <a:lnTo>
                    <a:pt x="13511" y="16114"/>
                  </a:lnTo>
                  <a:lnTo>
                    <a:pt x="14943" y="17398"/>
                  </a:lnTo>
                  <a:lnTo>
                    <a:pt x="14943" y="27021"/>
                  </a:lnTo>
                  <a:lnTo>
                    <a:pt x="27021" y="27021"/>
                  </a:lnTo>
                  <a:lnTo>
                    <a:pt x="27021" y="14937"/>
                  </a:lnTo>
                  <a:lnTo>
                    <a:pt x="17404" y="14937"/>
                  </a:lnTo>
                  <a:lnTo>
                    <a:pt x="16120" y="13511"/>
                  </a:lnTo>
                  <a:lnTo>
                    <a:pt x="17404" y="12078"/>
                  </a:lnTo>
                  <a:lnTo>
                    <a:pt x="27021" y="12078"/>
                  </a:lnTo>
                  <a:lnTo>
                    <a:pt x="27021" y="0"/>
                  </a:lnTo>
                  <a:lnTo>
                    <a:pt x="14943" y="0"/>
                  </a:lnTo>
                  <a:lnTo>
                    <a:pt x="14943" y="9618"/>
                  </a:lnTo>
                  <a:lnTo>
                    <a:pt x="13511" y="10902"/>
                  </a:lnTo>
                  <a:lnTo>
                    <a:pt x="12084" y="9618"/>
                  </a:lnTo>
                  <a:lnTo>
                    <a:pt x="12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61"/>
            <p:cNvSpPr/>
            <p:nvPr/>
          </p:nvSpPr>
          <p:spPr>
            <a:xfrm>
              <a:off x="1410875" y="3001675"/>
              <a:ext cx="447450" cy="304200"/>
            </a:xfrm>
            <a:custGeom>
              <a:avLst/>
              <a:gdLst/>
              <a:ahLst/>
              <a:cxnLst/>
              <a:rect l="l" t="t" r="r" b="b"/>
              <a:pathLst>
                <a:path w="17898" h="12168" extrusionOk="0">
                  <a:moveTo>
                    <a:pt x="8952" y="1712"/>
                  </a:moveTo>
                  <a:lnTo>
                    <a:pt x="16167" y="8873"/>
                  </a:lnTo>
                  <a:lnTo>
                    <a:pt x="14046" y="10955"/>
                  </a:lnTo>
                  <a:lnTo>
                    <a:pt x="3858" y="10955"/>
                  </a:lnTo>
                  <a:lnTo>
                    <a:pt x="1730" y="8873"/>
                  </a:lnTo>
                  <a:lnTo>
                    <a:pt x="8952" y="1712"/>
                  </a:lnTo>
                  <a:close/>
                  <a:moveTo>
                    <a:pt x="8952" y="1"/>
                  </a:moveTo>
                  <a:lnTo>
                    <a:pt x="1" y="8880"/>
                  </a:lnTo>
                  <a:lnTo>
                    <a:pt x="3359" y="12167"/>
                  </a:lnTo>
                  <a:lnTo>
                    <a:pt x="14539" y="12167"/>
                  </a:lnTo>
                  <a:lnTo>
                    <a:pt x="17897" y="8886"/>
                  </a:lnTo>
                  <a:lnTo>
                    <a:pt x="89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61"/>
            <p:cNvSpPr/>
            <p:nvPr/>
          </p:nvSpPr>
          <p:spPr>
            <a:xfrm>
              <a:off x="1808050" y="3255600"/>
              <a:ext cx="304225" cy="447425"/>
            </a:xfrm>
            <a:custGeom>
              <a:avLst/>
              <a:gdLst/>
              <a:ahLst/>
              <a:cxnLst/>
              <a:rect l="l" t="t" r="r" b="b"/>
              <a:pathLst>
                <a:path w="12169" h="17897" extrusionOk="0">
                  <a:moveTo>
                    <a:pt x="3294" y="1730"/>
                  </a:moveTo>
                  <a:lnTo>
                    <a:pt x="10462" y="8951"/>
                  </a:lnTo>
                  <a:lnTo>
                    <a:pt x="3294" y="16168"/>
                  </a:lnTo>
                  <a:lnTo>
                    <a:pt x="1213" y="14039"/>
                  </a:lnTo>
                  <a:lnTo>
                    <a:pt x="1213" y="3859"/>
                  </a:lnTo>
                  <a:lnTo>
                    <a:pt x="3294" y="1730"/>
                  </a:lnTo>
                  <a:close/>
                  <a:moveTo>
                    <a:pt x="3288" y="0"/>
                  </a:moveTo>
                  <a:lnTo>
                    <a:pt x="0" y="3360"/>
                  </a:lnTo>
                  <a:lnTo>
                    <a:pt x="0" y="14539"/>
                  </a:lnTo>
                  <a:lnTo>
                    <a:pt x="3281" y="17897"/>
                  </a:lnTo>
                  <a:lnTo>
                    <a:pt x="12168" y="8951"/>
                  </a:lnTo>
                  <a:lnTo>
                    <a:pt x="3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61"/>
            <p:cNvSpPr/>
            <p:nvPr/>
          </p:nvSpPr>
          <p:spPr>
            <a:xfrm>
              <a:off x="1156925" y="3255600"/>
              <a:ext cx="304200" cy="447425"/>
            </a:xfrm>
            <a:custGeom>
              <a:avLst/>
              <a:gdLst/>
              <a:ahLst/>
              <a:cxnLst/>
              <a:rect l="l" t="t" r="r" b="b"/>
              <a:pathLst>
                <a:path w="12168" h="17897" extrusionOk="0">
                  <a:moveTo>
                    <a:pt x="8875" y="1730"/>
                  </a:moveTo>
                  <a:lnTo>
                    <a:pt x="10955" y="3859"/>
                  </a:lnTo>
                  <a:lnTo>
                    <a:pt x="10955" y="14039"/>
                  </a:lnTo>
                  <a:lnTo>
                    <a:pt x="8875" y="16168"/>
                  </a:lnTo>
                  <a:lnTo>
                    <a:pt x="1713" y="8946"/>
                  </a:lnTo>
                  <a:lnTo>
                    <a:pt x="8875" y="1730"/>
                  </a:lnTo>
                  <a:close/>
                  <a:moveTo>
                    <a:pt x="8886" y="0"/>
                  </a:moveTo>
                  <a:lnTo>
                    <a:pt x="1" y="8946"/>
                  </a:lnTo>
                  <a:lnTo>
                    <a:pt x="8886" y="17897"/>
                  </a:lnTo>
                  <a:lnTo>
                    <a:pt x="12167" y="14539"/>
                  </a:lnTo>
                  <a:lnTo>
                    <a:pt x="12167" y="3360"/>
                  </a:lnTo>
                  <a:lnTo>
                    <a:pt x="8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61"/>
            <p:cNvSpPr/>
            <p:nvPr/>
          </p:nvSpPr>
          <p:spPr>
            <a:xfrm>
              <a:off x="1410875" y="3652800"/>
              <a:ext cx="447450" cy="304175"/>
            </a:xfrm>
            <a:custGeom>
              <a:avLst/>
              <a:gdLst/>
              <a:ahLst/>
              <a:cxnLst/>
              <a:rect l="l" t="t" r="r" b="b"/>
              <a:pathLst>
                <a:path w="17898" h="12167" extrusionOk="0">
                  <a:moveTo>
                    <a:pt x="14046" y="1213"/>
                  </a:moveTo>
                  <a:lnTo>
                    <a:pt x="16167" y="3292"/>
                  </a:lnTo>
                  <a:lnTo>
                    <a:pt x="8946" y="10455"/>
                  </a:lnTo>
                  <a:lnTo>
                    <a:pt x="1730" y="3292"/>
                  </a:lnTo>
                  <a:lnTo>
                    <a:pt x="3858" y="1213"/>
                  </a:lnTo>
                  <a:close/>
                  <a:moveTo>
                    <a:pt x="3359" y="0"/>
                  </a:moveTo>
                  <a:lnTo>
                    <a:pt x="1" y="3281"/>
                  </a:lnTo>
                  <a:lnTo>
                    <a:pt x="8946" y="12167"/>
                  </a:lnTo>
                  <a:lnTo>
                    <a:pt x="17897" y="3281"/>
                  </a:lnTo>
                  <a:lnTo>
                    <a:pt x="145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10" name="Google Shape;3610;p61"/>
          <p:cNvCxnSpPr/>
          <p:nvPr/>
        </p:nvCxnSpPr>
        <p:spPr>
          <a:xfrm>
            <a:off x="3214650" y="3733069"/>
            <a:ext cx="27147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Paliativna sedacija</a:t>
            </a:r>
            <a:endParaRPr dirty="0"/>
          </a:p>
        </p:txBody>
      </p:sp>
      <p:sp>
        <p:nvSpPr>
          <p:cNvPr id="3551" name="Google Shape;3551;p58"/>
          <p:cNvSpPr txBox="1">
            <a:spLocks noGrp="1"/>
          </p:cNvSpPr>
          <p:nvPr>
            <p:ph type="body" idx="1"/>
          </p:nvPr>
        </p:nvSpPr>
        <p:spPr>
          <a:prstGeom prst="rect">
            <a:avLst/>
          </a:prstGeom>
        </p:spPr>
        <p:txBody>
          <a:bodyPr spcFirstLastPara="1" wrap="square" lIns="91425" tIns="91425" rIns="91425" bIns="91425" anchor="t" anchorCtr="0">
            <a:noAutofit/>
          </a:bodyPr>
          <a:lstStyle/>
          <a:p>
            <a:pPr algn="just"/>
            <a:endParaRPr lang="sl-SI" dirty="0"/>
          </a:p>
          <a:p>
            <a:pPr algn="just"/>
            <a:r>
              <a:rPr lang="sl-SI" dirty="0"/>
              <a:t>Kdaj?</a:t>
            </a:r>
          </a:p>
          <a:p>
            <a:pPr marL="139700" indent="0" algn="just">
              <a:buNone/>
            </a:pPr>
            <a:endParaRPr lang="sl-SI" dirty="0"/>
          </a:p>
          <a:p>
            <a:pPr marL="742950" lvl="1" indent="-285750">
              <a:lnSpc>
                <a:spcPct val="110000"/>
              </a:lnSpc>
              <a:spcBef>
                <a:spcPct val="30000"/>
              </a:spcBef>
              <a:buFont typeface="Arial" panose="020B0604020202020204" pitchFamily="34" charset="0"/>
              <a:buChar char="•"/>
            </a:pPr>
            <a:r>
              <a:rPr lang="sl-SI" dirty="0"/>
              <a:t>neozdravljiva, progresivna bolezen</a:t>
            </a:r>
          </a:p>
          <a:p>
            <a:pPr marL="742950" lvl="1" indent="-285750">
              <a:lnSpc>
                <a:spcPct val="110000"/>
              </a:lnSpc>
              <a:spcBef>
                <a:spcPct val="30000"/>
              </a:spcBef>
              <a:buFont typeface="Arial" panose="020B0604020202020204" pitchFamily="34" charset="0"/>
              <a:buChar char="•"/>
            </a:pPr>
            <a:r>
              <a:rPr lang="sl-SI" dirty="0"/>
              <a:t>pričakovana smrt (dnevi, teden) </a:t>
            </a:r>
          </a:p>
          <a:p>
            <a:pPr marL="742950" lvl="1" indent="-285750">
              <a:lnSpc>
                <a:spcPct val="110000"/>
              </a:lnSpc>
              <a:spcBef>
                <a:spcPct val="30000"/>
              </a:spcBef>
              <a:buFont typeface="Arial" panose="020B0604020202020204" pitchFamily="34" charset="0"/>
              <a:buChar char="•"/>
            </a:pPr>
            <a:r>
              <a:rPr lang="sl-SI" dirty="0"/>
              <a:t>neobvladljiv simptom (refraktaren)</a:t>
            </a:r>
          </a:p>
          <a:p>
            <a:pPr marL="742950" lvl="1" indent="-285750">
              <a:lnSpc>
                <a:spcPct val="150000"/>
              </a:lnSpc>
              <a:buFont typeface="Arial" panose="020B0604020202020204" pitchFamily="34" charset="0"/>
              <a:buChar char="•"/>
            </a:pPr>
            <a:r>
              <a:rPr lang="sl-SI" dirty="0"/>
              <a:t>indikacijo postavi izkušen tim strokovnjakov</a:t>
            </a:r>
          </a:p>
          <a:p>
            <a:pPr marL="742950" lvl="1" indent="-285750">
              <a:lnSpc>
                <a:spcPct val="150000"/>
              </a:lnSpc>
              <a:buFont typeface="Arial" panose="020B0604020202020204" pitchFamily="34" charset="0"/>
              <a:buChar char="•"/>
            </a:pPr>
            <a:r>
              <a:rPr lang="sl-SI" dirty="0"/>
              <a:t>pristanek bolnika in/ali svojcev</a:t>
            </a:r>
          </a:p>
          <a:p>
            <a:pPr marL="742950" lvl="1" indent="-285750">
              <a:lnSpc>
                <a:spcPct val="150000"/>
              </a:lnSpc>
              <a:buFont typeface="Arial" panose="020B0604020202020204" pitchFamily="34" charset="0"/>
              <a:buChar char="•"/>
            </a:pPr>
            <a:r>
              <a:rPr lang="sl-SI" dirty="0"/>
              <a:t>potek natančno dokumentiran</a:t>
            </a:r>
            <a:endParaRPr lang="en-US" b="1" dirty="0"/>
          </a:p>
          <a:p>
            <a:pPr lvl="1" algn="just"/>
            <a:endParaRPr lang="sl-SI" dirty="0"/>
          </a:p>
          <a:p>
            <a:pPr algn="just"/>
            <a:endParaRPr lang="sl-SI" dirty="0"/>
          </a:p>
          <a:p>
            <a:pPr marL="139700" indent="0" algn="just">
              <a:buNone/>
            </a:pPr>
            <a:endParaRPr lang="sl-SI" sz="1000" b="1" i="1" dirty="0"/>
          </a:p>
          <a:p>
            <a:pPr marL="139700" indent="0" algn="just">
              <a:buNone/>
            </a:pP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pic>
        <p:nvPicPr>
          <p:cNvPr id="10" name="Slika 9">
            <a:extLst>
              <a:ext uri="{FF2B5EF4-FFF2-40B4-BE49-F238E27FC236}">
                <a16:creationId xmlns:a16="http://schemas.microsoft.com/office/drawing/2014/main" id="{4E4FB21B-B710-AC50-86EC-1CC6AC9888D6}"/>
              </a:ext>
            </a:extLst>
          </p:cNvPr>
          <p:cNvPicPr>
            <a:picLocks noChangeAspect="1"/>
          </p:cNvPicPr>
          <p:nvPr/>
        </p:nvPicPr>
        <p:blipFill>
          <a:blip r:embed="rId3"/>
          <a:stretch>
            <a:fillRect/>
          </a:stretch>
        </p:blipFill>
        <p:spPr>
          <a:xfrm>
            <a:off x="5690161" y="1477223"/>
            <a:ext cx="2950725" cy="2513802"/>
          </a:xfrm>
          <a:prstGeom prst="rect">
            <a:avLst/>
          </a:prstGeom>
        </p:spPr>
      </p:pic>
    </p:spTree>
    <p:extLst>
      <p:ext uri="{BB962C8B-B14F-4D97-AF65-F5344CB8AC3E}">
        <p14:creationId xmlns:p14="http://schemas.microsoft.com/office/powerpoint/2010/main" val="2318583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Paliativna sedacija</a:t>
            </a:r>
            <a:endParaRPr dirty="0"/>
          </a:p>
        </p:txBody>
      </p:sp>
      <p:sp>
        <p:nvSpPr>
          <p:cNvPr id="3551" name="Google Shape;3551;p58"/>
          <p:cNvSpPr txBox="1">
            <a:spLocks noGrp="1"/>
          </p:cNvSpPr>
          <p:nvPr>
            <p:ph type="body" idx="1"/>
          </p:nvPr>
        </p:nvSpPr>
        <p:spPr>
          <a:xfrm>
            <a:off x="157397" y="1152474"/>
            <a:ext cx="8499423" cy="3991025"/>
          </a:xfrm>
          <a:prstGeom prst="rect">
            <a:avLst/>
          </a:prstGeom>
        </p:spPr>
        <p:txBody>
          <a:bodyPr spcFirstLastPara="1" wrap="square" lIns="91425" tIns="91425" rIns="91425" bIns="91425" anchor="t" anchorCtr="0">
            <a:noAutofit/>
          </a:bodyPr>
          <a:lstStyle/>
          <a:p>
            <a:pPr marL="139700" indent="0" algn="just">
              <a:buNone/>
            </a:pPr>
            <a:r>
              <a:rPr lang="sl-SI" dirty="0"/>
              <a:t>Priporočila:</a:t>
            </a:r>
          </a:p>
          <a:p>
            <a:pPr marL="139700" indent="0" algn="just">
              <a:buNone/>
            </a:pPr>
            <a:endParaRPr lang="sl-SI" dirty="0"/>
          </a:p>
          <a:p>
            <a:pPr marL="482600" indent="-342900" algn="just">
              <a:buFont typeface="+mj-lt"/>
              <a:buAutoNum type="arabicPeriod"/>
            </a:pPr>
            <a:r>
              <a:rPr lang="sl-SI" dirty="0"/>
              <a:t>Ocena simptoma, ki je refraktaren mora biti opravljena s strani multidisciplinarnega paliativnega tima.</a:t>
            </a:r>
          </a:p>
          <a:p>
            <a:pPr marL="482600" indent="-342900" algn="just">
              <a:buFont typeface="+mj-lt"/>
              <a:buAutoNum type="arabicPeriod"/>
            </a:pPr>
            <a:r>
              <a:rPr lang="sl-SI" dirty="0"/>
              <a:t>Se izvaja le za lajšanje refraktarnega simptoma in je zadnje sredstvo izbora.</a:t>
            </a:r>
          </a:p>
          <a:p>
            <a:pPr marL="482600" indent="-342900" algn="just">
              <a:buFont typeface="+mj-lt"/>
              <a:buAutoNum type="arabicPeriod"/>
            </a:pPr>
            <a:r>
              <a:rPr lang="sl-SI" dirty="0"/>
              <a:t>Se uporablja le pri bolnikih s kratkim pričakovanim preživetjem.</a:t>
            </a:r>
          </a:p>
          <a:p>
            <a:pPr marL="482600" indent="-342900" algn="just">
              <a:buFont typeface="+mj-lt"/>
              <a:buAutoNum type="arabicPeriod"/>
            </a:pPr>
            <a:r>
              <a:rPr lang="sl-SI" dirty="0"/>
              <a:t>Bolnik in bližnji morajo biti ustrezno in zadostno informirani in obstajati mora informirano soglasje/privolitev.</a:t>
            </a:r>
          </a:p>
          <a:p>
            <a:pPr marL="482600" indent="-342900" algn="just">
              <a:buFont typeface="+mj-lt"/>
              <a:buAutoNum type="arabicPeriod"/>
            </a:pPr>
            <a:r>
              <a:rPr lang="sl-SI" dirty="0"/>
              <a:t>Indikacijo poda multidisciplinarni paliativni tim, ki tudi določi kakšna vrsta sedacije je potrebna.</a:t>
            </a:r>
          </a:p>
          <a:p>
            <a:pPr marL="482600" indent="-342900" algn="just">
              <a:buFont typeface="+mj-lt"/>
              <a:buAutoNum type="arabicPeriod"/>
            </a:pPr>
            <a:r>
              <a:rPr lang="sl-SI" dirty="0"/>
              <a:t>Se izvaja samo v bolnišnicah na ustreznih oddelkih, izvaja jo multidisciplinarni paliativni tim.</a:t>
            </a:r>
          </a:p>
          <a:p>
            <a:pPr algn="just"/>
            <a:endParaRPr lang="sl-SI" dirty="0"/>
          </a:p>
          <a:p>
            <a:pPr algn="just"/>
            <a:endParaRPr lang="sl-SI" dirty="0"/>
          </a:p>
          <a:p>
            <a:pPr algn="just"/>
            <a:endParaRPr lang="sl-SI" dirty="0"/>
          </a:p>
          <a:p>
            <a:pPr marL="139700" indent="0" algn="just">
              <a:buNone/>
            </a:pPr>
            <a:endParaRPr lang="sl-SI" sz="1000" b="1" i="1" dirty="0"/>
          </a:p>
          <a:p>
            <a:pPr marL="139700" indent="0" algn="just">
              <a:buNone/>
            </a:pP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555769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Paliativna sedacija</a:t>
            </a:r>
            <a:endParaRPr dirty="0"/>
          </a:p>
        </p:txBody>
      </p:sp>
      <p:sp>
        <p:nvSpPr>
          <p:cNvPr id="3551" name="Google Shape;3551;p58"/>
          <p:cNvSpPr txBox="1">
            <a:spLocks noGrp="1"/>
          </p:cNvSpPr>
          <p:nvPr>
            <p:ph type="body" idx="1"/>
          </p:nvPr>
        </p:nvSpPr>
        <p:spPr>
          <a:xfrm>
            <a:off x="157397" y="1152474"/>
            <a:ext cx="8499423" cy="3991025"/>
          </a:xfrm>
          <a:prstGeom prst="rect">
            <a:avLst/>
          </a:prstGeom>
        </p:spPr>
        <p:txBody>
          <a:bodyPr spcFirstLastPara="1" wrap="square" lIns="91425" tIns="91425" rIns="91425" bIns="91425" anchor="t" anchorCtr="0">
            <a:noAutofit/>
          </a:bodyPr>
          <a:lstStyle/>
          <a:p>
            <a:pPr marL="139700" indent="0" algn="just">
              <a:buNone/>
            </a:pPr>
            <a:r>
              <a:rPr lang="sl-SI" dirty="0"/>
              <a:t>Priporočila:</a:t>
            </a:r>
          </a:p>
          <a:p>
            <a:pPr algn="just"/>
            <a:endParaRPr lang="sl-SI" dirty="0"/>
          </a:p>
          <a:p>
            <a:pPr marL="482600" indent="-342900" algn="just">
              <a:buFont typeface="+mj-lt"/>
              <a:buAutoNum type="arabicPeriod" startAt="7"/>
            </a:pPr>
            <a:r>
              <a:rPr lang="sl-SI" dirty="0"/>
              <a:t>Pridobiti je treba ustrezno soglasje, se ne izvaja na zahtevo bližnjih.</a:t>
            </a:r>
          </a:p>
          <a:p>
            <a:pPr marL="482600" indent="-342900" algn="just">
              <a:buFont typeface="+mj-lt"/>
              <a:buAutoNum type="arabicPeriod" startAt="7"/>
            </a:pPr>
            <a:r>
              <a:rPr lang="sl-SI" dirty="0"/>
              <a:t>Med postopkom pridobivanja ustreznega soglasja je potrebno doreči (ne)koristnost umetnega hranjenja in </a:t>
            </a:r>
            <a:r>
              <a:rPr lang="sl-SI" dirty="0" err="1"/>
              <a:t>hidracije</a:t>
            </a:r>
            <a:r>
              <a:rPr lang="sl-SI" dirty="0"/>
              <a:t> pri bolniku v sklepni fazi življenja in njuno ukinitev.</a:t>
            </a:r>
          </a:p>
          <a:p>
            <a:pPr marL="482600" indent="-342900" algn="just">
              <a:buFont typeface="+mj-lt"/>
              <a:buAutoNum type="arabicPeriod" startAt="7"/>
            </a:pPr>
            <a:r>
              <a:rPr lang="sl-SI" dirty="0"/>
              <a:t>Podpora zdravstvenemu osebju, ki izvaja paliativno sedacijo, je ključnega pomena.</a:t>
            </a:r>
          </a:p>
          <a:p>
            <a:pPr marL="482600" indent="-342900" algn="just">
              <a:buFont typeface="+mj-lt"/>
              <a:buAutoNum type="arabicPeriod" startAt="7"/>
            </a:pPr>
            <a:r>
              <a:rPr lang="sl-SI" dirty="0"/>
              <a:t>Odločitev multidisciplinarnega paliativnega tima za postavitev indikacije za kontinuirano paliativno sedacijo poteka po algoritmu. Celoten postopek se zabeleži v protokol, ki je sestavni del bolnikove dokumentacije.</a:t>
            </a:r>
          </a:p>
          <a:p>
            <a:pPr marL="482600" indent="-342900" algn="just">
              <a:buFont typeface="+mj-lt"/>
              <a:buAutoNum type="arabicPeriod" startAt="7"/>
            </a:pPr>
            <a:r>
              <a:rPr lang="sl-SI" dirty="0"/>
              <a:t>Zdravila za izvajanje so aplicirana </a:t>
            </a:r>
            <a:r>
              <a:rPr lang="sl-SI" dirty="0" err="1"/>
              <a:t>parenteralno</a:t>
            </a:r>
            <a:r>
              <a:rPr lang="sl-SI" dirty="0"/>
              <a:t>. Zdravilo izbora je </a:t>
            </a:r>
            <a:r>
              <a:rPr lang="sl-SI" dirty="0" err="1"/>
              <a:t>midazolam</a:t>
            </a:r>
            <a:r>
              <a:rPr lang="sl-SI" dirty="0"/>
              <a:t>. Paliativno sedacijo s </a:t>
            </a:r>
            <a:r>
              <a:rPr lang="sl-SI" dirty="0" err="1"/>
              <a:t>propofolom</a:t>
            </a:r>
            <a:r>
              <a:rPr lang="sl-SI" dirty="0"/>
              <a:t> izvajajo zdravniki, ki so usposobljeni za ravnanje z anestetiki.</a:t>
            </a:r>
          </a:p>
          <a:p>
            <a:pPr marL="482600" indent="-342900" algn="just">
              <a:buFont typeface="+mj-lt"/>
              <a:buAutoNum type="arabicPeriod" startAt="7"/>
            </a:pPr>
            <a:r>
              <a:rPr lang="sl-SI" dirty="0"/>
              <a:t>Za oceno ustreznosti globine sedacije uporabljamo lestvico RAAS. Pri prehodni sedaciji so primerne višje vrednosti, pri kontinuirani pa nižje.</a:t>
            </a:r>
          </a:p>
          <a:p>
            <a:pPr marL="482600" indent="-342900" algn="just">
              <a:buFont typeface="+mj-lt"/>
              <a:buAutoNum type="arabicPeriod" startAt="7"/>
            </a:pPr>
            <a:endParaRPr lang="sl-SI" dirty="0"/>
          </a:p>
          <a:p>
            <a:pPr algn="just"/>
            <a:endParaRPr lang="sl-SI" dirty="0"/>
          </a:p>
          <a:p>
            <a:pPr algn="just"/>
            <a:endParaRPr lang="sl-SI" dirty="0"/>
          </a:p>
          <a:p>
            <a:pPr marL="139700" indent="0" algn="just">
              <a:buNone/>
            </a:pPr>
            <a:endParaRPr lang="sl-SI" sz="1000" b="1" i="1" dirty="0"/>
          </a:p>
          <a:p>
            <a:pPr marL="139700" indent="0" algn="just">
              <a:buNone/>
            </a:pP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445554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8"/>
        <p:cNvGrpSpPr/>
        <p:nvPr/>
      </p:nvGrpSpPr>
      <p:grpSpPr>
        <a:xfrm>
          <a:off x="0" y="0"/>
          <a:ext cx="0" cy="0"/>
          <a:chOff x="0" y="0"/>
          <a:chExt cx="0" cy="0"/>
        </a:xfrm>
      </p:grpSpPr>
      <p:sp>
        <p:nvSpPr>
          <p:cNvPr id="3629" name="Google Shape;3629;p64"/>
          <p:cNvSpPr/>
          <p:nvPr/>
        </p:nvSpPr>
        <p:spPr>
          <a:xfrm>
            <a:off x="3927188" y="672325"/>
            <a:ext cx="1289625" cy="1396646"/>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4"/>
          <p:cNvSpPr txBox="1">
            <a:spLocks noGrp="1"/>
          </p:cNvSpPr>
          <p:nvPr>
            <p:ph type="title"/>
          </p:nvPr>
        </p:nvSpPr>
        <p:spPr>
          <a:xfrm>
            <a:off x="2188975" y="2625829"/>
            <a:ext cx="47946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Zaključki</a:t>
            </a:r>
            <a:endParaRPr dirty="0"/>
          </a:p>
        </p:txBody>
      </p:sp>
      <p:cxnSp>
        <p:nvCxnSpPr>
          <p:cNvPr id="3632" name="Google Shape;3632;p64"/>
          <p:cNvCxnSpPr/>
          <p:nvPr/>
        </p:nvCxnSpPr>
        <p:spPr>
          <a:xfrm>
            <a:off x="3025621" y="3603499"/>
            <a:ext cx="3286200" cy="0"/>
          </a:xfrm>
          <a:prstGeom prst="straightConnector1">
            <a:avLst/>
          </a:prstGeom>
          <a:noFill/>
          <a:ln w="19050" cap="flat" cmpd="sng">
            <a:solidFill>
              <a:schemeClr val="accent1"/>
            </a:solidFill>
            <a:prstDash val="solid"/>
            <a:round/>
            <a:headEnd type="none" w="med" len="med"/>
            <a:tailEnd type="none" w="med" len="med"/>
          </a:ln>
        </p:spPr>
      </p:cxnSp>
      <p:sp>
        <p:nvSpPr>
          <p:cNvPr id="3633" name="Google Shape;3633;p64"/>
          <p:cNvSpPr txBox="1"/>
          <p:nvPr/>
        </p:nvSpPr>
        <p:spPr>
          <a:xfrm>
            <a:off x="3957598" y="1146151"/>
            <a:ext cx="1228800" cy="32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l-SI" sz="4000" b="1" dirty="0">
                <a:solidFill>
                  <a:schemeClr val="dk2"/>
                </a:solidFill>
                <a:latin typeface="Lateef"/>
                <a:ea typeface="Lateef"/>
                <a:cs typeface="Lateef"/>
                <a:sym typeface="Lateef"/>
              </a:rPr>
              <a:t>4.</a:t>
            </a:r>
            <a:endParaRPr sz="4000" b="1" dirty="0">
              <a:solidFill>
                <a:schemeClr val="dk2"/>
              </a:solidFill>
              <a:latin typeface="Lateef"/>
              <a:ea typeface="Lateef"/>
              <a:cs typeface="Lateef"/>
              <a:sym typeface="Lateef"/>
            </a:endParaRPr>
          </a:p>
        </p:txBody>
      </p:sp>
    </p:spTree>
    <p:extLst>
      <p:ext uri="{BB962C8B-B14F-4D97-AF65-F5344CB8AC3E}">
        <p14:creationId xmlns:p14="http://schemas.microsoft.com/office/powerpoint/2010/main" val="1420306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Reševanje etične dileme</a:t>
            </a:r>
            <a:endParaRPr dirty="0"/>
          </a:p>
        </p:txBody>
      </p:sp>
      <p:sp>
        <p:nvSpPr>
          <p:cNvPr id="3551" name="Google Shape;3551;p58"/>
          <p:cNvSpPr txBox="1">
            <a:spLocks noGrp="1"/>
          </p:cNvSpPr>
          <p:nvPr>
            <p:ph type="body" idx="1"/>
          </p:nvPr>
        </p:nvSpPr>
        <p:spPr>
          <a:xfrm>
            <a:off x="157397" y="1152474"/>
            <a:ext cx="8499423" cy="3991025"/>
          </a:xfrm>
          <a:prstGeom prst="rect">
            <a:avLst/>
          </a:prstGeom>
        </p:spPr>
        <p:txBody>
          <a:bodyPr spcFirstLastPara="1" wrap="square" lIns="91425" tIns="91425" rIns="91425" bIns="91425" anchor="t" anchorCtr="0">
            <a:noAutofit/>
          </a:bodyPr>
          <a:lstStyle/>
          <a:p>
            <a:pPr marL="368300" indent="-228600" algn="just">
              <a:buAutoNum type="arabicPeriod"/>
            </a:pPr>
            <a:r>
              <a:rPr lang="sl-SI" sz="1200" dirty="0"/>
              <a:t>Etično dilemo natančno opredelimo </a:t>
            </a:r>
          </a:p>
          <a:p>
            <a:pPr marL="368300" indent="-228600" algn="just">
              <a:buAutoNum type="arabicPeriod"/>
            </a:pPr>
            <a:r>
              <a:rPr lang="sl-SI" sz="1200" dirty="0"/>
              <a:t>Zberemo podatke: strokovne/o pričakovanih ciljih, mnenju bolnika/bližnjih </a:t>
            </a:r>
          </a:p>
          <a:p>
            <a:pPr marL="368300" indent="-228600" algn="just">
              <a:buAutoNum type="arabicPeriod"/>
            </a:pPr>
            <a:r>
              <a:rPr lang="sl-SI" sz="1200" dirty="0"/>
              <a:t>Združimo sodelujoče v zdravstveni oskrbi – razprava  </a:t>
            </a:r>
          </a:p>
          <a:p>
            <a:pPr marL="368300" indent="-228600" algn="just">
              <a:buAutoNum type="arabicPeriod"/>
            </a:pPr>
            <a:r>
              <a:rPr lang="sl-SI" sz="1200" dirty="0"/>
              <a:t>Razprava naj: </a:t>
            </a:r>
          </a:p>
          <a:p>
            <a:pPr marL="596900" lvl="1" indent="0" algn="just">
              <a:buNone/>
            </a:pPr>
            <a:r>
              <a:rPr lang="sl-SI" sz="1200" dirty="0"/>
              <a:t>• bo spoštljiva, </a:t>
            </a:r>
          </a:p>
          <a:p>
            <a:pPr marL="596900" lvl="1" indent="0" algn="just">
              <a:buNone/>
            </a:pPr>
            <a:r>
              <a:rPr lang="sl-SI" sz="1200" dirty="0"/>
              <a:t>• bo stopenjska, </a:t>
            </a:r>
          </a:p>
          <a:p>
            <a:pPr marL="596900" lvl="1" indent="0" algn="just">
              <a:buNone/>
            </a:pPr>
            <a:r>
              <a:rPr lang="sl-SI" sz="1200" dirty="0"/>
              <a:t>• enakopravno upošteva različna stališča, </a:t>
            </a:r>
          </a:p>
          <a:p>
            <a:pPr marL="596900" lvl="1" indent="0" algn="just">
              <a:buNone/>
            </a:pPr>
            <a:r>
              <a:rPr lang="sl-SI" sz="1200" dirty="0"/>
              <a:t>• vsebuje opredelitev bolnikove koristi, </a:t>
            </a:r>
          </a:p>
          <a:p>
            <a:pPr marL="596900" lvl="1" indent="0" algn="just">
              <a:buNone/>
            </a:pPr>
            <a:r>
              <a:rPr lang="sl-SI" sz="1200" dirty="0"/>
              <a:t>• vsebuje opredelitev koristi in bremen zdravljenja, </a:t>
            </a:r>
          </a:p>
          <a:p>
            <a:pPr marL="596900" lvl="1" indent="0" algn="just">
              <a:buNone/>
            </a:pPr>
            <a:r>
              <a:rPr lang="sl-SI" sz="1200" dirty="0"/>
              <a:t>• pripelje do zaključka. </a:t>
            </a:r>
          </a:p>
          <a:p>
            <a:pPr marL="368300" indent="-228600" algn="just">
              <a:buAutoNum type="arabicPeriod"/>
            </a:pPr>
            <a:r>
              <a:rPr lang="sl-SI" sz="1200" dirty="0"/>
              <a:t>Dokumentiramo zaključek razprave.</a:t>
            </a:r>
          </a:p>
          <a:p>
            <a:pPr marL="368300" indent="-228600" algn="just">
              <a:buAutoNum type="arabicPeriod"/>
            </a:pPr>
            <a:r>
              <a:rPr lang="sl-SI" sz="1200" dirty="0"/>
              <a:t>V nadaljevanju zdravljenja dosledno upoštevamo zaključek, razen, če se razmere bistveno spremenijo. </a:t>
            </a:r>
          </a:p>
          <a:p>
            <a:pPr marL="139700" indent="0" algn="just">
              <a:buNone/>
            </a:pPr>
            <a:endParaRPr lang="sl-SI" sz="1200" dirty="0"/>
          </a:p>
          <a:p>
            <a:pPr marL="139700" indent="0" algn="just">
              <a:buNone/>
            </a:pPr>
            <a:r>
              <a:rPr lang="sl-SI" sz="1200" dirty="0"/>
              <a:t>Ugodno je, če je zaključek usklajen z mnenjem bolnika (in bližnjih).</a:t>
            </a:r>
          </a:p>
          <a:p>
            <a:pPr marL="139700" indent="0" algn="just">
              <a:buNone/>
            </a:pPr>
            <a:endParaRPr lang="sl-SI" sz="1200" dirty="0"/>
          </a:p>
          <a:p>
            <a:pPr marL="139700" indent="0" algn="just">
              <a:buNone/>
            </a:pPr>
            <a:r>
              <a:rPr lang="sl-SI" sz="1200" dirty="0"/>
              <a:t>Nikoli naše etične dileme ne razrešuje bolnik in družina.</a:t>
            </a:r>
            <a:endParaRPr lang="sl-SI" sz="1200" b="1" i="1" dirty="0"/>
          </a:p>
          <a:p>
            <a:pPr marL="139700" indent="0" algn="just">
              <a:buNone/>
            </a:pPr>
            <a:endParaRPr lang="en-GB" sz="1000" b="1" i="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085920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3"/>
        <p:cNvGrpSpPr/>
        <p:nvPr/>
      </p:nvGrpSpPr>
      <p:grpSpPr>
        <a:xfrm>
          <a:off x="0" y="0"/>
          <a:ext cx="0" cy="0"/>
          <a:chOff x="0" y="0"/>
          <a:chExt cx="0" cy="0"/>
        </a:xfrm>
      </p:grpSpPr>
      <p:sp>
        <p:nvSpPr>
          <p:cNvPr id="5084" name="Google Shape;5084;p116"/>
          <p:cNvSpPr txBox="1">
            <a:spLocks noGrp="1"/>
          </p:cNvSpPr>
          <p:nvPr>
            <p:ph type="ctrTitle"/>
          </p:nvPr>
        </p:nvSpPr>
        <p:spPr>
          <a:xfrm>
            <a:off x="2467475" y="1807161"/>
            <a:ext cx="4284000" cy="6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Hvala</a:t>
            </a:r>
            <a:r>
              <a:rPr lang="en" dirty="0"/>
              <a:t>!</a:t>
            </a:r>
            <a:endParaRPr dirty="0"/>
          </a:p>
        </p:txBody>
      </p:sp>
      <p:sp>
        <p:nvSpPr>
          <p:cNvPr id="3" name="Pravokotnik 2">
            <a:extLst>
              <a:ext uri="{FF2B5EF4-FFF2-40B4-BE49-F238E27FC236}">
                <a16:creationId xmlns:a16="http://schemas.microsoft.com/office/drawing/2014/main" id="{C991D6B3-3495-9957-CF11-85F4A3305813}"/>
              </a:ext>
            </a:extLst>
          </p:cNvPr>
          <p:cNvSpPr/>
          <p:nvPr/>
        </p:nvSpPr>
        <p:spPr>
          <a:xfrm>
            <a:off x="2878111" y="3515193"/>
            <a:ext cx="3462728" cy="757003"/>
          </a:xfrm>
          <a:prstGeom prst="rect">
            <a:avLst/>
          </a:prstGeom>
          <a:solidFill>
            <a:srgbClr val="EBE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4" name="Google Shape;5098;p116">
            <a:extLst>
              <a:ext uri="{FF2B5EF4-FFF2-40B4-BE49-F238E27FC236}">
                <a16:creationId xmlns:a16="http://schemas.microsoft.com/office/drawing/2014/main" id="{0CBB3811-334B-F834-EE98-678419655F2F}"/>
              </a:ext>
            </a:extLst>
          </p:cNvPr>
          <p:cNvCxnSpPr/>
          <p:nvPr/>
        </p:nvCxnSpPr>
        <p:spPr>
          <a:xfrm>
            <a:off x="3214650" y="2587029"/>
            <a:ext cx="27147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8"/>
        <p:cNvGrpSpPr/>
        <p:nvPr/>
      </p:nvGrpSpPr>
      <p:grpSpPr>
        <a:xfrm>
          <a:off x="0" y="0"/>
          <a:ext cx="0" cy="0"/>
          <a:chOff x="0" y="0"/>
          <a:chExt cx="0" cy="0"/>
        </a:xfrm>
      </p:grpSpPr>
      <p:sp>
        <p:nvSpPr>
          <p:cNvPr id="3629" name="Google Shape;3629;p64"/>
          <p:cNvSpPr/>
          <p:nvPr/>
        </p:nvSpPr>
        <p:spPr>
          <a:xfrm>
            <a:off x="3927188" y="672325"/>
            <a:ext cx="1289625" cy="1396646"/>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4"/>
          <p:cNvSpPr txBox="1">
            <a:spLocks noGrp="1"/>
          </p:cNvSpPr>
          <p:nvPr>
            <p:ph type="title"/>
          </p:nvPr>
        </p:nvSpPr>
        <p:spPr>
          <a:xfrm>
            <a:off x="2188975" y="2487673"/>
            <a:ext cx="47946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Definicije</a:t>
            </a:r>
            <a:endParaRPr dirty="0"/>
          </a:p>
        </p:txBody>
      </p:sp>
      <p:cxnSp>
        <p:nvCxnSpPr>
          <p:cNvPr id="3632" name="Google Shape;3632;p64"/>
          <p:cNvCxnSpPr/>
          <p:nvPr/>
        </p:nvCxnSpPr>
        <p:spPr>
          <a:xfrm>
            <a:off x="2943175" y="3101329"/>
            <a:ext cx="3286200" cy="0"/>
          </a:xfrm>
          <a:prstGeom prst="straightConnector1">
            <a:avLst/>
          </a:prstGeom>
          <a:noFill/>
          <a:ln w="19050" cap="flat" cmpd="sng">
            <a:solidFill>
              <a:schemeClr val="accent1"/>
            </a:solidFill>
            <a:prstDash val="solid"/>
            <a:round/>
            <a:headEnd type="none" w="med" len="med"/>
            <a:tailEnd type="none" w="med" len="med"/>
          </a:ln>
        </p:spPr>
      </p:cxnSp>
      <p:sp>
        <p:nvSpPr>
          <p:cNvPr id="3633" name="Google Shape;3633;p64"/>
          <p:cNvSpPr txBox="1"/>
          <p:nvPr/>
        </p:nvSpPr>
        <p:spPr>
          <a:xfrm>
            <a:off x="3957598" y="1146151"/>
            <a:ext cx="1228800" cy="32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l-SI" sz="4000" b="1" dirty="0">
                <a:solidFill>
                  <a:schemeClr val="dk2"/>
                </a:solidFill>
                <a:latin typeface="Lateef"/>
                <a:ea typeface="Lateef"/>
                <a:cs typeface="Lateef"/>
                <a:sym typeface="Lateef"/>
              </a:rPr>
              <a:t>1.</a:t>
            </a:r>
            <a:endParaRPr sz="4000" b="1" dirty="0">
              <a:solidFill>
                <a:schemeClr val="dk2"/>
              </a:solidFill>
              <a:latin typeface="Lateef"/>
              <a:ea typeface="Lateef"/>
              <a:cs typeface="Lateef"/>
              <a:sym typeface="Latee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Definicije</a:t>
            </a:r>
            <a:endParaRPr dirty="0"/>
          </a:p>
        </p:txBody>
      </p:sp>
      <p:sp>
        <p:nvSpPr>
          <p:cNvPr id="3551" name="Google Shape;3551;p58"/>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p>
            <a:pPr marL="139700" indent="0">
              <a:buNone/>
            </a:pPr>
            <a:r>
              <a:rPr lang="en-GB" b="1" u="sng" dirty="0" err="1">
                <a:solidFill>
                  <a:schemeClr val="accent2"/>
                </a:solidFill>
              </a:rPr>
              <a:t>Morala</a:t>
            </a:r>
            <a:r>
              <a:rPr lang="en-GB" u="sng" dirty="0">
                <a:solidFill>
                  <a:schemeClr val="accent2"/>
                </a:solidFill>
              </a:rPr>
              <a:t> </a:t>
            </a:r>
            <a:r>
              <a:rPr lang="en-GB" dirty="0" err="1"/>
              <a:t>označuje</a:t>
            </a:r>
            <a:r>
              <a:rPr lang="en-GB" dirty="0"/>
              <a:t> </a:t>
            </a:r>
            <a:r>
              <a:rPr lang="en-GB" dirty="0" err="1"/>
              <a:t>obliko</a:t>
            </a:r>
            <a:r>
              <a:rPr lang="en-GB" dirty="0"/>
              <a:t> </a:t>
            </a:r>
            <a:r>
              <a:rPr lang="en-GB" dirty="0" err="1"/>
              <a:t>človekovega</a:t>
            </a:r>
            <a:r>
              <a:rPr lang="en-GB" dirty="0"/>
              <a:t> </a:t>
            </a:r>
            <a:r>
              <a:rPr lang="en-GB" dirty="0" err="1"/>
              <a:t>odnosa</a:t>
            </a:r>
            <a:r>
              <a:rPr lang="en-GB" dirty="0"/>
              <a:t> do </a:t>
            </a:r>
            <a:r>
              <a:rPr lang="en-GB" dirty="0" err="1"/>
              <a:t>sveta</a:t>
            </a:r>
            <a:r>
              <a:rPr lang="en-GB" dirty="0"/>
              <a:t>, </a:t>
            </a:r>
            <a:r>
              <a:rPr lang="en-GB" dirty="0" err="1"/>
              <a:t>drugih</a:t>
            </a:r>
            <a:r>
              <a:rPr lang="en-GB" dirty="0"/>
              <a:t> </a:t>
            </a:r>
            <a:r>
              <a:rPr lang="en-GB" dirty="0" err="1"/>
              <a:t>ljudi</a:t>
            </a:r>
            <a:r>
              <a:rPr lang="en-GB" dirty="0"/>
              <a:t> in do </a:t>
            </a:r>
            <a:r>
              <a:rPr lang="en-GB" dirty="0" err="1"/>
              <a:t>sebe</a:t>
            </a:r>
            <a:r>
              <a:rPr lang="en-GB" dirty="0"/>
              <a:t>. </a:t>
            </a:r>
            <a:endParaRPr lang="sl-SI" b="1" u="sng" dirty="0">
              <a:solidFill>
                <a:schemeClr val="accent2"/>
              </a:solidFill>
            </a:endParaRPr>
          </a:p>
          <a:p>
            <a:pPr marL="139700" indent="0">
              <a:buNone/>
            </a:pPr>
            <a:endParaRPr lang="sl-SI" b="1" u="sng" dirty="0">
              <a:solidFill>
                <a:schemeClr val="accent2"/>
              </a:solidFill>
            </a:endParaRPr>
          </a:p>
          <a:p>
            <a:pPr marL="139700" indent="0">
              <a:buNone/>
            </a:pPr>
            <a:r>
              <a:rPr lang="sl-SI" b="1" u="sng" dirty="0">
                <a:solidFill>
                  <a:schemeClr val="accent2"/>
                </a:solidFill>
              </a:rPr>
              <a:t>Etika</a:t>
            </a:r>
            <a:r>
              <a:rPr lang="en-GB" dirty="0"/>
              <a:t> </a:t>
            </a:r>
            <a:r>
              <a:rPr lang="sl-SI" dirty="0"/>
              <a:t>je sistem moralnih načel.</a:t>
            </a:r>
          </a:p>
          <a:p>
            <a:endParaRPr lang="sl-SI" dirty="0"/>
          </a:p>
          <a:p>
            <a:r>
              <a:rPr lang="en-GB" dirty="0" err="1"/>
              <a:t>Razumemo</a:t>
            </a:r>
            <a:r>
              <a:rPr lang="en-GB" dirty="0"/>
              <a:t> jo </a:t>
            </a:r>
            <a:r>
              <a:rPr lang="en-GB" dirty="0" err="1"/>
              <a:t>lahko</a:t>
            </a:r>
            <a:r>
              <a:rPr lang="en-GB" dirty="0"/>
              <a:t> </a:t>
            </a:r>
            <a:r>
              <a:rPr lang="en-GB" dirty="0" err="1"/>
              <a:t>kot</a:t>
            </a:r>
            <a:r>
              <a:rPr lang="en-GB" dirty="0"/>
              <a:t> </a:t>
            </a:r>
            <a:r>
              <a:rPr lang="en-GB" dirty="0" err="1"/>
              <a:t>filozofsko</a:t>
            </a:r>
            <a:r>
              <a:rPr lang="en-GB" dirty="0"/>
              <a:t> </a:t>
            </a:r>
            <a:r>
              <a:rPr lang="en-GB" dirty="0" err="1"/>
              <a:t>disciplino</a:t>
            </a:r>
            <a:r>
              <a:rPr lang="en-GB" dirty="0"/>
              <a:t>, ki </a:t>
            </a:r>
            <a:r>
              <a:rPr lang="en-GB" dirty="0" err="1"/>
              <a:t>raziskuje</a:t>
            </a:r>
            <a:r>
              <a:rPr lang="en-GB" dirty="0"/>
              <a:t> </a:t>
            </a:r>
            <a:r>
              <a:rPr lang="en-GB" dirty="0" err="1"/>
              <a:t>temeljne</a:t>
            </a:r>
            <a:r>
              <a:rPr lang="en-GB" dirty="0"/>
              <a:t> </a:t>
            </a:r>
            <a:r>
              <a:rPr lang="en-GB" dirty="0" err="1"/>
              <a:t>kriterije</a:t>
            </a:r>
            <a:r>
              <a:rPr lang="en-GB" dirty="0"/>
              <a:t> </a:t>
            </a:r>
            <a:r>
              <a:rPr lang="en-GB" dirty="0" err="1"/>
              <a:t>moralnega</a:t>
            </a:r>
            <a:r>
              <a:rPr lang="en-GB" dirty="0"/>
              <a:t> </a:t>
            </a:r>
            <a:r>
              <a:rPr lang="en-GB" dirty="0" err="1"/>
              <a:t>vrednotenja</a:t>
            </a:r>
            <a:r>
              <a:rPr lang="en-GB" dirty="0"/>
              <a:t>, pa </a:t>
            </a:r>
            <a:r>
              <a:rPr lang="en-GB" dirty="0" err="1"/>
              <a:t>tudi</a:t>
            </a:r>
            <a:r>
              <a:rPr lang="en-GB" dirty="0"/>
              <a:t> </a:t>
            </a:r>
            <a:r>
              <a:rPr lang="en-GB" dirty="0" err="1"/>
              <a:t>splošno</a:t>
            </a:r>
            <a:r>
              <a:rPr lang="en-GB" dirty="0"/>
              <a:t> </a:t>
            </a:r>
            <a:r>
              <a:rPr lang="en-GB" dirty="0" err="1"/>
              <a:t>utemeljitev</a:t>
            </a:r>
            <a:r>
              <a:rPr lang="en-GB" dirty="0"/>
              <a:t> in </a:t>
            </a:r>
            <a:r>
              <a:rPr lang="en-GB" dirty="0" err="1"/>
              <a:t>izvor</a:t>
            </a:r>
            <a:r>
              <a:rPr lang="en-GB" dirty="0"/>
              <a:t> morale. </a:t>
            </a:r>
            <a:endParaRPr lang="sl-SI" dirty="0"/>
          </a:p>
          <a:p>
            <a:r>
              <a:rPr lang="sl-SI" dirty="0"/>
              <a:t>K</a:t>
            </a:r>
            <a:r>
              <a:rPr lang="en-GB" dirty="0" err="1"/>
              <a:t>ritično</a:t>
            </a:r>
            <a:r>
              <a:rPr lang="en-GB" dirty="0"/>
              <a:t> </a:t>
            </a:r>
            <a:r>
              <a:rPr lang="en-GB" dirty="0" err="1"/>
              <a:t>vpliva</a:t>
            </a:r>
            <a:r>
              <a:rPr lang="en-GB" dirty="0"/>
              <a:t> </a:t>
            </a:r>
            <a:r>
              <a:rPr lang="en-GB" dirty="0" err="1"/>
              <a:t>na</a:t>
            </a:r>
            <a:r>
              <a:rPr lang="en-GB" dirty="0"/>
              <a:t> </a:t>
            </a:r>
            <a:r>
              <a:rPr lang="en-GB" dirty="0" err="1"/>
              <a:t>človekovo</a:t>
            </a:r>
            <a:r>
              <a:rPr lang="en-GB" dirty="0"/>
              <a:t> </a:t>
            </a:r>
            <a:r>
              <a:rPr lang="en-GB" dirty="0" err="1"/>
              <a:t>vedenje</a:t>
            </a:r>
            <a:r>
              <a:rPr lang="en-GB" dirty="0"/>
              <a:t> </a:t>
            </a:r>
            <a:r>
              <a:rPr lang="sl-SI" dirty="0"/>
              <a:t>in ga </a:t>
            </a:r>
            <a:r>
              <a:rPr lang="en-GB" dirty="0" err="1"/>
              <a:t>razu</a:t>
            </a:r>
            <a:r>
              <a:rPr lang="sl-SI" dirty="0" err="1"/>
              <a:t>msko</a:t>
            </a:r>
            <a:r>
              <a:rPr lang="sl-SI" dirty="0"/>
              <a:t> usmerja </a:t>
            </a:r>
            <a:r>
              <a:rPr lang="en-GB" dirty="0" err="1"/>
              <a:t>napram</a:t>
            </a:r>
            <a:r>
              <a:rPr lang="en-GB" dirty="0"/>
              <a:t> </a:t>
            </a:r>
            <a:r>
              <a:rPr lang="en-GB" dirty="0" err="1"/>
              <a:t>dobrem</a:t>
            </a:r>
            <a:r>
              <a:rPr lang="en-GB" dirty="0"/>
              <a:t> in </a:t>
            </a:r>
            <a:r>
              <a:rPr lang="en-GB" dirty="0" err="1"/>
              <a:t>slabem</a:t>
            </a:r>
            <a:r>
              <a:rPr lang="sl-SI" dirty="0"/>
              <a:t>.</a:t>
            </a:r>
          </a:p>
          <a:p>
            <a:r>
              <a:rPr lang="en-GB" b="1" dirty="0"/>
              <a:t>V </a:t>
            </a:r>
            <a:r>
              <a:rPr lang="en-GB" b="1" dirty="0" err="1"/>
              <a:t>ožjem</a:t>
            </a:r>
            <a:r>
              <a:rPr lang="en-GB" b="1" dirty="0"/>
              <a:t> </a:t>
            </a:r>
            <a:r>
              <a:rPr lang="en-GB" b="1" dirty="0" err="1"/>
              <a:t>smislu</a:t>
            </a:r>
            <a:r>
              <a:rPr lang="en-GB" b="1" dirty="0"/>
              <a:t> je </a:t>
            </a:r>
            <a:r>
              <a:rPr lang="en-GB" b="1" dirty="0" err="1"/>
              <a:t>etika</a:t>
            </a:r>
            <a:r>
              <a:rPr lang="en-GB" b="1" dirty="0"/>
              <a:t> </a:t>
            </a:r>
            <a:r>
              <a:rPr lang="en-GB" b="1" dirty="0" err="1"/>
              <a:t>torej</a:t>
            </a:r>
            <a:r>
              <a:rPr lang="en-GB" b="1" dirty="0"/>
              <a:t> </a:t>
            </a:r>
            <a:r>
              <a:rPr lang="en-GB" b="1" dirty="0" err="1"/>
              <a:t>filozofsko</a:t>
            </a:r>
            <a:r>
              <a:rPr lang="en-GB" b="1" dirty="0"/>
              <a:t> </a:t>
            </a:r>
            <a:r>
              <a:rPr lang="en-GB" b="1" dirty="0" err="1"/>
              <a:t>razpravljanje</a:t>
            </a:r>
            <a:r>
              <a:rPr lang="en-GB" b="1" dirty="0"/>
              <a:t> o </a:t>
            </a:r>
            <a:r>
              <a:rPr lang="en-GB" b="1" dirty="0" err="1"/>
              <a:t>pojavu</a:t>
            </a:r>
            <a:r>
              <a:rPr lang="en-GB" b="1" dirty="0"/>
              <a:t> </a:t>
            </a:r>
            <a:r>
              <a:rPr lang="en-GB" b="1" dirty="0" err="1"/>
              <a:t>moralnosti</a:t>
            </a:r>
            <a:r>
              <a:rPr lang="en-GB" b="1" dirty="0"/>
              <a:t> </a:t>
            </a:r>
            <a:r>
              <a:rPr lang="en-GB" b="1" dirty="0" err="1"/>
              <a:t>ter</a:t>
            </a:r>
            <a:r>
              <a:rPr lang="en-GB" b="1" dirty="0"/>
              <a:t> o </a:t>
            </a:r>
            <a:r>
              <a:rPr lang="en-GB" b="1" dirty="0" err="1"/>
              <a:t>njegovih</a:t>
            </a:r>
            <a:r>
              <a:rPr lang="en-GB" b="1" dirty="0"/>
              <a:t> </a:t>
            </a:r>
            <a:r>
              <a:rPr lang="en-GB" b="1" dirty="0" err="1"/>
              <a:t>temeljih</a:t>
            </a:r>
            <a:r>
              <a:rPr lang="en-GB" b="1" dirty="0"/>
              <a:t> in </a:t>
            </a:r>
            <a:r>
              <a:rPr lang="en-GB" b="1" dirty="0" err="1"/>
              <a:t>smislih</a:t>
            </a:r>
            <a:r>
              <a:rPr lang="en-GB" b="1" dirty="0"/>
              <a:t>. </a:t>
            </a:r>
            <a:endParaRPr lang="sl-SI" b="1" dirty="0"/>
          </a:p>
          <a:p>
            <a:pPr marL="139700" indent="0">
              <a:buNone/>
            </a:pPr>
            <a:endParaRPr lang="sl-SI" b="1" dirty="0"/>
          </a:p>
          <a:p>
            <a:pPr marL="139700" indent="0">
              <a:buNone/>
            </a:pPr>
            <a:r>
              <a:rPr lang="sl-SI" b="1" u="sng" dirty="0">
                <a:solidFill>
                  <a:schemeClr val="accent2"/>
                </a:solidFill>
              </a:rPr>
              <a:t>Etična dilema </a:t>
            </a:r>
            <a:r>
              <a:rPr lang="sl-SI" b="1" dirty="0"/>
              <a:t>je izbira ene izmed več moralno (in strokovno) sprejemljivih možnosti, ki pa obenem izključuje možnost izbire druge možnosti.</a:t>
            </a:r>
            <a:endParaRPr lang="en-GB" b="1" dirty="0"/>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sp>
        <p:nvSpPr>
          <p:cNvPr id="3550" name="Google Shape;3550;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dirty="0">
                <a:solidFill>
                  <a:schemeClr val="accent2"/>
                </a:solidFill>
              </a:rPr>
              <a:t>Definicije</a:t>
            </a:r>
            <a:endParaRPr dirty="0"/>
          </a:p>
        </p:txBody>
      </p:sp>
      <p:sp>
        <p:nvSpPr>
          <p:cNvPr id="3551" name="Google Shape;3551;p58"/>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p>
            <a:pPr marL="139700" indent="0">
              <a:buNone/>
            </a:pPr>
            <a:r>
              <a:rPr lang="sl-SI" b="1" u="sng" dirty="0">
                <a:solidFill>
                  <a:schemeClr val="accent2"/>
                </a:solidFill>
              </a:rPr>
              <a:t>Etične dileme v paliativni oskrbi:</a:t>
            </a:r>
          </a:p>
          <a:p>
            <a:r>
              <a:rPr lang="sl-SI" dirty="0"/>
              <a:t>nadaljevanje intenzivnega zdravljenja </a:t>
            </a:r>
          </a:p>
          <a:p>
            <a:r>
              <a:rPr lang="sl-SI" dirty="0"/>
              <a:t>zdravljenje, ki pogojuje prisotnost izraženih simptomov, z nejasnim izhodom  pri napredovali bolezni </a:t>
            </a:r>
          </a:p>
          <a:p>
            <a:r>
              <a:rPr lang="sl-SI" dirty="0"/>
              <a:t>načinom zdravljenja ob prepoznanem zadnjem obdobju življenja</a:t>
            </a:r>
          </a:p>
          <a:p>
            <a:pPr marL="139700" indent="0">
              <a:buNone/>
            </a:pPr>
            <a:endParaRPr lang="sl-SI" b="1" dirty="0"/>
          </a:p>
          <a:p>
            <a:pPr marL="139700" indent="0">
              <a:buNone/>
            </a:pPr>
            <a:r>
              <a:rPr lang="sl-SI" b="1" u="sng" dirty="0">
                <a:solidFill>
                  <a:schemeClr val="accent2"/>
                </a:solidFill>
              </a:rPr>
              <a:t>Pri etični dilemi gre za razkol med različnimi moralnimi stališči ob strokovno osnovanih mnenjih</a:t>
            </a:r>
          </a:p>
          <a:p>
            <a:pPr marL="139700" indent="0">
              <a:buNone/>
            </a:pPr>
            <a:endParaRPr lang="sl-SI" dirty="0"/>
          </a:p>
          <a:p>
            <a:pPr marL="139700" indent="0">
              <a:buNone/>
            </a:pPr>
            <a:r>
              <a:rPr lang="sl-SI" dirty="0"/>
              <a:t>To niso: </a:t>
            </a:r>
          </a:p>
          <a:p>
            <a:pPr marL="139700" indent="0">
              <a:buNone/>
            </a:pPr>
            <a:r>
              <a:rPr lang="sl-SI" dirty="0"/>
              <a:t>• nesoglasja pri odločitvah o zdravljenju bolnika med člani zdravstvenega tima </a:t>
            </a:r>
          </a:p>
          <a:p>
            <a:pPr marL="139700" indent="0">
              <a:buNone/>
            </a:pPr>
            <a:r>
              <a:rPr lang="sl-SI" dirty="0"/>
              <a:t>• strokovno vprašljive odločitve o zdravljenju. </a:t>
            </a:r>
          </a:p>
          <a:p>
            <a:pPr marL="139700" indent="0">
              <a:buNone/>
            </a:pPr>
            <a:endParaRPr lang="sl-SI" sz="1200" b="1" u="sng" dirty="0">
              <a:solidFill>
                <a:schemeClr val="accent2"/>
              </a:solidFill>
            </a:endParaRPr>
          </a:p>
        </p:txBody>
      </p:sp>
      <p:cxnSp>
        <p:nvCxnSpPr>
          <p:cNvPr id="3552" name="Google Shape;3552;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79018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Lady Justice PNG, Vector, PSD, and Clipart With Transparent Background for  Free Download | Pngtree">
            <a:extLst>
              <a:ext uri="{FF2B5EF4-FFF2-40B4-BE49-F238E27FC236}">
                <a16:creationId xmlns:a16="http://schemas.microsoft.com/office/drawing/2014/main" id="{96C00B82-DA46-DE24-D8CB-1C440CBA5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927516"/>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Drsenje: navpično 3">
            <a:extLst>
              <a:ext uri="{FF2B5EF4-FFF2-40B4-BE49-F238E27FC236}">
                <a16:creationId xmlns:a16="http://schemas.microsoft.com/office/drawing/2014/main" id="{B3EC92E4-D863-6526-14EC-0AC6D7333FE3}"/>
              </a:ext>
            </a:extLst>
          </p:cNvPr>
          <p:cNvSpPr/>
          <p:nvPr/>
        </p:nvSpPr>
        <p:spPr>
          <a:xfrm>
            <a:off x="216976" y="689547"/>
            <a:ext cx="3493090" cy="3904938"/>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b="1" dirty="0"/>
              <a:t>KORISTI ZDRAVLJENJA:</a:t>
            </a:r>
          </a:p>
          <a:p>
            <a:pPr algn="ctr"/>
            <a:endParaRPr lang="sl-SI" dirty="0"/>
          </a:p>
          <a:p>
            <a:pPr marL="342900" indent="-342900">
              <a:buFont typeface="Arial" panose="020B0604020202020204" pitchFamily="34" charset="0"/>
              <a:buChar char="•"/>
            </a:pPr>
            <a:r>
              <a:rPr lang="sl-SI" dirty="0"/>
              <a:t>lajšanje simptomov </a:t>
            </a:r>
          </a:p>
          <a:p>
            <a:pPr marL="342900" indent="-342900">
              <a:buFont typeface="Arial" panose="020B0604020202020204" pitchFamily="34" charset="0"/>
              <a:buChar char="•"/>
            </a:pPr>
            <a:r>
              <a:rPr lang="sl-SI" dirty="0"/>
              <a:t>izboljšanje funkcionalnosti </a:t>
            </a:r>
          </a:p>
          <a:p>
            <a:pPr marL="342900" indent="-342900">
              <a:buFont typeface="Arial" panose="020B0604020202020204" pitchFamily="34" charset="0"/>
              <a:buChar char="•"/>
            </a:pPr>
            <a:r>
              <a:rPr lang="sl-SI" dirty="0"/>
              <a:t>pridobitev nadaljnje priložnosti opravljati dejavnosti in doseči cilje, ki so za bolnika pomembni</a:t>
            </a:r>
          </a:p>
        </p:txBody>
      </p:sp>
      <p:sp>
        <p:nvSpPr>
          <p:cNvPr id="7" name="Drsenje: navpično 6">
            <a:extLst>
              <a:ext uri="{FF2B5EF4-FFF2-40B4-BE49-F238E27FC236}">
                <a16:creationId xmlns:a16="http://schemas.microsoft.com/office/drawing/2014/main" id="{A0E0929D-A9B5-02FA-DFDD-BCBC94C2C882}"/>
              </a:ext>
            </a:extLst>
          </p:cNvPr>
          <p:cNvSpPr/>
          <p:nvPr/>
        </p:nvSpPr>
        <p:spPr>
          <a:xfrm rot="10800000" flipV="1">
            <a:off x="5433936" y="689547"/>
            <a:ext cx="3493088" cy="3904938"/>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b="1" dirty="0"/>
              <a:t>BREME ZDRAVLJENJA:</a:t>
            </a:r>
          </a:p>
          <a:p>
            <a:endParaRPr lang="sl-SI" dirty="0"/>
          </a:p>
          <a:p>
            <a:pPr marL="285750" indent="-285750">
              <a:buFont typeface="Arial" panose="020B0604020202020204" pitchFamily="34" charset="0"/>
              <a:buChar char="•"/>
            </a:pPr>
            <a:r>
              <a:rPr lang="sl-SI" dirty="0"/>
              <a:t>pojav simptomov, ki povzročajo neugodje ali celo trpljenje (telesne, psihološki simptomi)</a:t>
            </a:r>
          </a:p>
          <a:p>
            <a:pPr marL="285750" indent="-285750">
              <a:buFont typeface="Arial" panose="020B0604020202020204" pitchFamily="34" charset="0"/>
              <a:buChar char="•"/>
            </a:pPr>
            <a:r>
              <a:rPr lang="sl-SI" dirty="0"/>
              <a:t>bivanje v bolnišnici</a:t>
            </a:r>
          </a:p>
          <a:p>
            <a:pPr marL="285750" indent="-285750">
              <a:buFont typeface="Arial" panose="020B0604020202020204" pitchFamily="34" charset="0"/>
              <a:buChar char="•"/>
            </a:pPr>
            <a:r>
              <a:rPr lang="sl-SI" dirty="0"/>
              <a:t>zmanjšanje možnosti za aktivnost (skrb zase: pri hranjenju, negi; </a:t>
            </a:r>
            <a:r>
              <a:rPr lang="sl-SI" dirty="0" err="1"/>
              <a:t>pokretnost</a:t>
            </a:r>
            <a:r>
              <a:rPr lang="sl-SI" dirty="0"/>
              <a:t>, socialni kontakti)</a:t>
            </a:r>
          </a:p>
        </p:txBody>
      </p:sp>
    </p:spTree>
    <p:extLst>
      <p:ext uri="{BB962C8B-B14F-4D97-AF65-F5344CB8AC3E}">
        <p14:creationId xmlns:p14="http://schemas.microsoft.com/office/powerpoint/2010/main" val="181135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28"/>
        <p:cNvGrpSpPr/>
        <p:nvPr/>
      </p:nvGrpSpPr>
      <p:grpSpPr>
        <a:xfrm>
          <a:off x="0" y="0"/>
          <a:ext cx="0" cy="0"/>
          <a:chOff x="0" y="0"/>
          <a:chExt cx="0" cy="0"/>
        </a:xfrm>
      </p:grpSpPr>
      <p:sp>
        <p:nvSpPr>
          <p:cNvPr id="3629" name="Google Shape;3629;p64"/>
          <p:cNvSpPr/>
          <p:nvPr/>
        </p:nvSpPr>
        <p:spPr>
          <a:xfrm>
            <a:off x="3927188" y="672325"/>
            <a:ext cx="1289625" cy="1396646"/>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4"/>
          <p:cNvSpPr txBox="1">
            <a:spLocks noGrp="1"/>
          </p:cNvSpPr>
          <p:nvPr>
            <p:ph type="title"/>
          </p:nvPr>
        </p:nvSpPr>
        <p:spPr>
          <a:xfrm>
            <a:off x="2188975" y="2487673"/>
            <a:ext cx="47946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a:t>Osnovna etična načela v medicini</a:t>
            </a:r>
            <a:endParaRPr dirty="0"/>
          </a:p>
        </p:txBody>
      </p:sp>
      <p:cxnSp>
        <p:nvCxnSpPr>
          <p:cNvPr id="3632" name="Google Shape;3632;p64"/>
          <p:cNvCxnSpPr/>
          <p:nvPr/>
        </p:nvCxnSpPr>
        <p:spPr>
          <a:xfrm>
            <a:off x="2928900" y="3504285"/>
            <a:ext cx="3286200" cy="0"/>
          </a:xfrm>
          <a:prstGeom prst="straightConnector1">
            <a:avLst/>
          </a:prstGeom>
          <a:noFill/>
          <a:ln w="19050" cap="flat" cmpd="sng">
            <a:solidFill>
              <a:schemeClr val="accent1"/>
            </a:solidFill>
            <a:prstDash val="solid"/>
            <a:round/>
            <a:headEnd type="none" w="med" len="med"/>
            <a:tailEnd type="none" w="med" len="med"/>
          </a:ln>
        </p:spPr>
      </p:cxnSp>
      <p:sp>
        <p:nvSpPr>
          <p:cNvPr id="3633" name="Google Shape;3633;p64"/>
          <p:cNvSpPr txBox="1"/>
          <p:nvPr/>
        </p:nvSpPr>
        <p:spPr>
          <a:xfrm>
            <a:off x="3957598" y="1146151"/>
            <a:ext cx="1228800" cy="32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sl-SI" sz="4000" b="1" dirty="0">
                <a:solidFill>
                  <a:schemeClr val="dk2"/>
                </a:solidFill>
                <a:latin typeface="Lateef"/>
                <a:ea typeface="Lateef"/>
                <a:cs typeface="Lateef"/>
                <a:sym typeface="Lateef"/>
              </a:rPr>
              <a:t>2.</a:t>
            </a:r>
            <a:endParaRPr sz="4000" b="1" dirty="0">
              <a:solidFill>
                <a:schemeClr val="dk2"/>
              </a:solidFill>
              <a:latin typeface="Lateef"/>
              <a:ea typeface="Lateef"/>
              <a:cs typeface="Lateef"/>
              <a:sym typeface="Lateef"/>
            </a:endParaRPr>
          </a:p>
        </p:txBody>
      </p:sp>
    </p:spTree>
    <p:extLst>
      <p:ext uri="{BB962C8B-B14F-4D97-AF65-F5344CB8AC3E}">
        <p14:creationId xmlns:p14="http://schemas.microsoft.com/office/powerpoint/2010/main" val="266575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40C088A3-81CD-4AD7-9675-01A27656D7FB}"/>
              </a:ext>
            </a:extLst>
          </p:cNvPr>
          <p:cNvGraphicFramePr/>
          <p:nvPr>
            <p:extLst>
              <p:ext uri="{D42A27DB-BD31-4B8C-83A1-F6EECF244321}">
                <p14:modId xmlns:p14="http://schemas.microsoft.com/office/powerpoint/2010/main" val="3904998614"/>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Slika 11">
            <a:extLst>
              <a:ext uri="{FF2B5EF4-FFF2-40B4-BE49-F238E27FC236}">
                <a16:creationId xmlns:a16="http://schemas.microsoft.com/office/drawing/2014/main" id="{F2AEC5AD-B00D-F21C-E234-18044206BB32}"/>
              </a:ext>
            </a:extLst>
          </p:cNvPr>
          <p:cNvPicPr>
            <a:picLocks noChangeAspect="1"/>
          </p:cNvPicPr>
          <p:nvPr/>
        </p:nvPicPr>
        <p:blipFill>
          <a:blip r:embed="rId7"/>
          <a:stretch>
            <a:fillRect/>
          </a:stretch>
        </p:blipFill>
        <p:spPr>
          <a:xfrm>
            <a:off x="3255361" y="2679234"/>
            <a:ext cx="1196718" cy="1678295"/>
          </a:xfrm>
          <a:prstGeom prst="rect">
            <a:avLst/>
          </a:prstGeom>
        </p:spPr>
      </p:pic>
      <p:sp>
        <p:nvSpPr>
          <p:cNvPr id="14" name="PoljeZBesedilom 13">
            <a:extLst>
              <a:ext uri="{FF2B5EF4-FFF2-40B4-BE49-F238E27FC236}">
                <a16:creationId xmlns:a16="http://schemas.microsoft.com/office/drawing/2014/main" id="{6AE04CDF-B98A-0F0B-9D8E-9AB976CB2CA0}"/>
              </a:ext>
            </a:extLst>
          </p:cNvPr>
          <p:cNvSpPr txBox="1"/>
          <p:nvPr/>
        </p:nvSpPr>
        <p:spPr>
          <a:xfrm>
            <a:off x="1110520" y="4601611"/>
            <a:ext cx="5486400" cy="246221"/>
          </a:xfrm>
          <a:prstGeom prst="rect">
            <a:avLst/>
          </a:prstGeom>
          <a:noFill/>
        </p:spPr>
        <p:txBody>
          <a:bodyPr wrap="square">
            <a:spAutoFit/>
          </a:bodyPr>
          <a:lstStyle/>
          <a:p>
            <a:r>
              <a:rPr lang="sl-SI" sz="1000" dirty="0"/>
              <a:t>https://www.gov.si/assets/ministrstva/MZ/DOKUMENTI/KME/Kodeks-zdravniske-etike.pdf</a:t>
            </a:r>
          </a:p>
        </p:txBody>
      </p:sp>
      <p:pic>
        <p:nvPicPr>
          <p:cNvPr id="15" name="Picture 2" descr="Rezultat iskanja slik za MEDICINSKA DEONTOLOGIJA">
            <a:extLst>
              <a:ext uri="{FF2B5EF4-FFF2-40B4-BE49-F238E27FC236}">
                <a16:creationId xmlns:a16="http://schemas.microsoft.com/office/drawing/2014/main" id="{7C2CF9CB-D689-FA0F-B834-0613EC5317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7908" y="2937479"/>
            <a:ext cx="1404184" cy="1949980"/>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a:extLst>
              <a:ext uri="{FF2B5EF4-FFF2-40B4-BE49-F238E27FC236}">
                <a16:creationId xmlns:a16="http://schemas.microsoft.com/office/drawing/2014/main" id="{B6E97B46-1B2A-D064-C353-8CB9616C9814}"/>
              </a:ext>
            </a:extLst>
          </p:cNvPr>
          <p:cNvPicPr>
            <a:picLocks noChangeAspect="1"/>
          </p:cNvPicPr>
          <p:nvPr/>
        </p:nvPicPr>
        <p:blipFill>
          <a:blip r:embed="rId9"/>
          <a:stretch>
            <a:fillRect/>
          </a:stretch>
        </p:blipFill>
        <p:spPr>
          <a:xfrm>
            <a:off x="2028170" y="2679232"/>
            <a:ext cx="1050197" cy="1678296"/>
          </a:xfrm>
          <a:prstGeom prst="rect">
            <a:avLst/>
          </a:prstGeom>
        </p:spPr>
      </p:pic>
      <p:pic>
        <p:nvPicPr>
          <p:cNvPr id="5" name="Slika 4">
            <a:extLst>
              <a:ext uri="{FF2B5EF4-FFF2-40B4-BE49-F238E27FC236}">
                <a16:creationId xmlns:a16="http://schemas.microsoft.com/office/drawing/2014/main" id="{3669BA6F-5629-0EB9-E77B-D38E4E9889D4}"/>
              </a:ext>
            </a:extLst>
          </p:cNvPr>
          <p:cNvPicPr>
            <a:picLocks noChangeAspect="1"/>
          </p:cNvPicPr>
          <p:nvPr/>
        </p:nvPicPr>
        <p:blipFill>
          <a:blip r:embed="rId10"/>
          <a:stretch>
            <a:fillRect/>
          </a:stretch>
        </p:blipFill>
        <p:spPr>
          <a:xfrm>
            <a:off x="637083" y="2679231"/>
            <a:ext cx="1214094" cy="1682577"/>
          </a:xfrm>
          <a:prstGeom prst="rect">
            <a:avLst/>
          </a:prstGeom>
        </p:spPr>
      </p:pic>
      <p:pic>
        <p:nvPicPr>
          <p:cNvPr id="7" name="Slika 6">
            <a:extLst>
              <a:ext uri="{FF2B5EF4-FFF2-40B4-BE49-F238E27FC236}">
                <a16:creationId xmlns:a16="http://schemas.microsoft.com/office/drawing/2014/main" id="{F1E3F031-4448-DBDA-1713-747092815371}"/>
              </a:ext>
            </a:extLst>
          </p:cNvPr>
          <p:cNvPicPr>
            <a:picLocks noChangeAspect="1"/>
          </p:cNvPicPr>
          <p:nvPr/>
        </p:nvPicPr>
        <p:blipFill>
          <a:blip r:embed="rId11"/>
          <a:stretch>
            <a:fillRect/>
          </a:stretch>
        </p:blipFill>
        <p:spPr>
          <a:xfrm>
            <a:off x="198462" y="667529"/>
            <a:ext cx="1246892" cy="1771899"/>
          </a:xfrm>
          <a:prstGeom prst="rect">
            <a:avLst/>
          </a:prstGeom>
        </p:spPr>
      </p:pic>
    </p:spTree>
    <p:extLst>
      <p:ext uri="{BB962C8B-B14F-4D97-AF65-F5344CB8AC3E}">
        <p14:creationId xmlns:p14="http://schemas.microsoft.com/office/powerpoint/2010/main" val="1148077135"/>
      </p:ext>
    </p:extLst>
  </p:cSld>
  <p:clrMapOvr>
    <a:masterClrMapping/>
  </p:clrMapOvr>
</p:sld>
</file>

<file path=ppt/theme/theme1.xml><?xml version="1.0" encoding="utf-8"?>
<a:theme xmlns:a="http://schemas.openxmlformats.org/drawingml/2006/main" name="Islamic History Thesis XL by Slidesgo">
  <a:themeElements>
    <a:clrScheme name="Simple Light">
      <a:dk1>
        <a:srgbClr val="191919"/>
      </a:dk1>
      <a:lt1>
        <a:srgbClr val="FFFFFF"/>
      </a:lt1>
      <a:dk2>
        <a:srgbClr val="419CA9"/>
      </a:dk2>
      <a:lt2>
        <a:srgbClr val="EBE9E5"/>
      </a:lt2>
      <a:accent1>
        <a:srgbClr val="90775D"/>
      </a:accent1>
      <a:accent2>
        <a:srgbClr val="11516D"/>
      </a:accent2>
      <a:accent3>
        <a:srgbClr val="CCCAC7"/>
      </a:accent3>
      <a:accent4>
        <a:srgbClr val="FFFFFF"/>
      </a:accent4>
      <a:accent5>
        <a:srgbClr val="FFFFFF"/>
      </a:accent5>
      <a:accent6>
        <a:srgbClr val="FFFFFF"/>
      </a:accent6>
      <a:hlink>
        <a:srgbClr val="9077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2713</Words>
  <Application>Microsoft Office PowerPoint</Application>
  <PresentationFormat>Diaprojekcija na zaslonu (16:9)</PresentationFormat>
  <Paragraphs>357</Paragraphs>
  <Slides>35</Slides>
  <Notes>31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35</vt:i4>
      </vt:variant>
    </vt:vector>
  </HeadingPairs>
  <TitlesOfParts>
    <vt:vector size="40" baseType="lpstr">
      <vt:lpstr>Philosopher</vt:lpstr>
      <vt:lpstr>Manrope</vt:lpstr>
      <vt:lpstr>Lateef</vt:lpstr>
      <vt:lpstr>Arial</vt:lpstr>
      <vt:lpstr>Islamic History Thesis XL by Slidesgo</vt:lpstr>
      <vt:lpstr>Etične dileme v paliativni oskrbi</vt:lpstr>
      <vt:lpstr>Definicije</vt:lpstr>
      <vt:lpstr>— Martin Luther King</vt:lpstr>
      <vt:lpstr>Definicije</vt:lpstr>
      <vt:lpstr>Definicije</vt:lpstr>
      <vt:lpstr>Definicije</vt:lpstr>
      <vt:lpstr>PowerPointova predstavitev</vt:lpstr>
      <vt:lpstr>Osnovna etična načela v medicini</vt:lpstr>
      <vt:lpstr>PowerPointova predstavitev</vt:lpstr>
      <vt:lpstr>1.</vt:lpstr>
      <vt:lpstr>PowerPointova predstavitev</vt:lpstr>
      <vt:lpstr> Prisežem…:  da bom to prisego in to pogodbo izpolnjeval po zmožnosti in presodnosti: …  - da bom etična načela po svoji vesti in vednosti uporabljal v prid bolnikov ter odvračal od njih vse, kar bi jim utegnilo biti škodljivo in nevarno;  - da ne bom nikoli nikomur - tudi ko bi me prosil - zapisal smrtne droge ali ga z nasvetom napeljeval na tako misel;   - da bom v sleherno hišo, kamor me bodo klicali, stopil samo zaradi koristi bolnikov… </vt:lpstr>
      <vt:lpstr>Osnovna etična načela v medicini</vt:lpstr>
      <vt:lpstr>PowerPointova predstavitev</vt:lpstr>
      <vt:lpstr>Situacije v klinični praksi</vt:lpstr>
      <vt:lpstr>1.</vt:lpstr>
      <vt:lpstr>Avtonomija/ Pomoč pri prostovoljnem končanju življenja</vt:lpstr>
      <vt:lpstr>Avtonomija</vt:lpstr>
      <vt:lpstr>Avtonomija</vt:lpstr>
      <vt:lpstr>Avtonomija</vt:lpstr>
      <vt:lpstr>Pomoč pri prostovoljnem končanju življenja</vt:lpstr>
      <vt:lpstr>Pomoč pri prostovoljnem končanju življenja</vt:lpstr>
      <vt:lpstr>Opustitev zdravljenja</vt:lpstr>
      <vt:lpstr>Odtegnitev zdravljenja</vt:lpstr>
      <vt:lpstr>Prekinitev vzdrževanja zdravljenja</vt:lpstr>
      <vt:lpstr>Zdravniška pomoč pri samomoru</vt:lpstr>
      <vt:lpstr>Evtanazija</vt:lpstr>
      <vt:lpstr>PowerPointova predstavitev</vt:lpstr>
      <vt:lpstr>Paliativna sedacija</vt:lpstr>
      <vt:lpstr>Paliativna sedacija</vt:lpstr>
      <vt:lpstr>Paliativna sedacija</vt:lpstr>
      <vt:lpstr>Paliativna sedacija</vt:lpstr>
      <vt:lpstr>Zaključki</vt:lpstr>
      <vt:lpstr>Reševanje etične dileme</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Etične dileme v paliativni oskrbi</dc:title>
  <dc:creator>Nena Golob</dc:creator>
  <cp:lastModifiedBy>Nena Golob</cp:lastModifiedBy>
  <cp:revision>8</cp:revision>
  <dcterms:modified xsi:type="dcterms:W3CDTF">2024-06-08T02:57:50Z</dcterms:modified>
</cp:coreProperties>
</file>