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41" autoAdjust="0"/>
  </p:normalViewPr>
  <p:slideViewPr>
    <p:cSldViewPr snapToGrid="0">
      <p:cViewPr varScale="1">
        <p:scale>
          <a:sx n="83" d="100"/>
          <a:sy n="83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134449"/>
            <a:ext cx="7766936" cy="1646302"/>
          </a:xfrm>
        </p:spPr>
        <p:txBody>
          <a:bodyPr/>
          <a:lstStyle/>
          <a:p>
            <a:r>
              <a:rPr lang="sl-SI" dirty="0"/>
              <a:t>PREKRŠKI KOLESARJEV</a:t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r>
              <a:rPr lang="sl-SI" sz="2000" dirty="0"/>
              <a:t>učenci 5.razreda OŠ Staneta Žagarja Lipnica </a:t>
            </a:r>
            <a:br>
              <a:rPr lang="sl-SI" sz="2000" dirty="0"/>
            </a:br>
            <a:r>
              <a:rPr lang="sl-SI" sz="2000" dirty="0"/>
              <a:t>mentorica : Tanja Miklavčič-</a:t>
            </a:r>
            <a:r>
              <a:rPr lang="sl-SI" sz="2000" dirty="0" err="1"/>
              <a:t>Lukančič,prof</a:t>
            </a:r>
            <a:r>
              <a:rPr lang="sl-SI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60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Nepravilna smer vožnje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00" y="5310899"/>
            <a:ext cx="2327322" cy="14690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3" y="5310899"/>
            <a:ext cx="1958742" cy="14690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7334" y="1425074"/>
            <a:ext cx="8149988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Kolesarji se lahko vozijo po kolesarski cesti, če jo ni pa na cestišču. Tam so</a:t>
            </a:r>
          </a:p>
          <a:p>
            <a:r>
              <a:rPr lang="sl-SI" dirty="0"/>
              <a:t>enakovredni udeleženci v prometu, zato morajo upoštevati pravilno smer in</a:t>
            </a:r>
          </a:p>
          <a:p>
            <a:r>
              <a:rPr lang="sl-SI" dirty="0"/>
              <a:t>stran vožnje.</a:t>
            </a:r>
          </a:p>
          <a:p>
            <a:endParaRPr lang="sl-SI" dirty="0"/>
          </a:p>
          <a:p>
            <a:r>
              <a:rPr lang="sl-SI" dirty="0"/>
              <a:t>Pravilno: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po desni strani ceste (ne več kot en meter od roba) ali kolesarske poti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endParaRPr lang="sl-SI" dirty="0"/>
          </a:p>
          <a:p>
            <a:r>
              <a:rPr lang="sl-SI" dirty="0"/>
              <a:t>Nepravilno: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Po levi strani ceste ali kolesarske poti</a:t>
            </a:r>
          </a:p>
          <a:p>
            <a:endParaRPr lang="sl-S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73" y="3153235"/>
            <a:ext cx="1958742" cy="130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3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Vožnja pod vplivom alkohola</a:t>
            </a:r>
          </a:p>
        </p:txBody>
      </p:sp>
      <p:sp>
        <p:nvSpPr>
          <p:cNvPr id="7" name="Rectangle 6"/>
          <p:cNvSpPr/>
          <p:nvPr/>
        </p:nvSpPr>
        <p:spPr>
          <a:xfrm>
            <a:off x="677334" y="1425074"/>
            <a:ext cx="88532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Vožnja s kolesom pod vplivom alkohola zmanjšuje stabilnost kolesarja in posledično</a:t>
            </a:r>
          </a:p>
          <a:p>
            <a:r>
              <a:rPr lang="sl-SI" dirty="0"/>
              <a:t>povečuje možnost padca in poškodb, zmanjšuje vidno polje, oslabi refleks oz.</a:t>
            </a:r>
          </a:p>
          <a:p>
            <a:r>
              <a:rPr lang="sl-SI" dirty="0"/>
              <a:t>odzivnost (npr. zaviranje), …</a:t>
            </a:r>
          </a:p>
          <a:p>
            <a:r>
              <a:rPr lang="sl-SI" dirty="0"/>
              <a:t>Kazni za vožnjo s kolesom pod vplivo alkohola so med 300 in 1200€.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14" y="3164412"/>
            <a:ext cx="3879844" cy="2305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21" y="3170136"/>
            <a:ext cx="2269957" cy="23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7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Neupoštevanje prometne signalizacije</a:t>
            </a:r>
          </a:p>
        </p:txBody>
      </p:sp>
      <p:sp>
        <p:nvSpPr>
          <p:cNvPr id="7" name="Rectangle 6"/>
          <p:cNvSpPr/>
          <p:nvPr/>
        </p:nvSpPr>
        <p:spPr>
          <a:xfrm>
            <a:off x="677334" y="1425074"/>
            <a:ext cx="8490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Kolesar mora upoštevati prometno signalizacijo, kot so prometni znaki, označbe</a:t>
            </a:r>
          </a:p>
          <a:p>
            <a:r>
              <a:rPr lang="sl-SI" dirty="0"/>
              <a:t>na cestišču, svetlobna signalizacija kot je npr. semafor.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28" y="2339541"/>
            <a:ext cx="3654183" cy="32848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72368" y="5760776"/>
            <a:ext cx="13260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600" dirty="0"/>
              <a:t>ČAKAMO</a:t>
            </a:r>
          </a:p>
          <a:p>
            <a:pPr algn="ctr"/>
            <a:r>
              <a:rPr lang="sl-SI" sz="1600" dirty="0"/>
              <a:t>in stojimo</a:t>
            </a:r>
          </a:p>
          <a:p>
            <a:pPr algn="ctr"/>
            <a:r>
              <a:rPr lang="sl-SI" sz="1600" dirty="0"/>
              <a:t>poleg kolesa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2786" y="5760776"/>
            <a:ext cx="16225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1600" dirty="0"/>
              <a:t>PELJEMO</a:t>
            </a:r>
          </a:p>
          <a:p>
            <a:pPr algn="ctr"/>
            <a:r>
              <a:rPr lang="sl-SI" sz="1600" dirty="0"/>
              <a:t>v pravo smer in</a:t>
            </a:r>
          </a:p>
          <a:p>
            <a:pPr algn="ctr"/>
            <a:r>
              <a:rPr lang="sl-SI" sz="1600" dirty="0"/>
              <a:t>na pravi strani</a:t>
            </a:r>
          </a:p>
        </p:txBody>
      </p:sp>
    </p:spTree>
    <p:extLst>
      <p:ext uri="{BB962C8B-B14F-4D97-AF65-F5344CB8AC3E}">
        <p14:creationId xmlns:p14="http://schemas.microsoft.com/office/powerpoint/2010/main" val="214184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Uporaba mobilnega telefona med vožnjo</a:t>
            </a:r>
          </a:p>
        </p:txBody>
      </p:sp>
      <p:sp>
        <p:nvSpPr>
          <p:cNvPr id="7" name="Rectangle 6"/>
          <p:cNvSpPr/>
          <p:nvPr/>
        </p:nvSpPr>
        <p:spPr>
          <a:xfrm>
            <a:off x="677334" y="1425074"/>
            <a:ext cx="927048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Uporaba mobilnega telefona med vožnjo s kolesom zelo zmanjša vidno polje kolesarja. </a:t>
            </a:r>
          </a:p>
          <a:p>
            <a:r>
              <a:rPr lang="sl-SI" dirty="0"/>
              <a:t>Obenem zmanjša stabilnost, saj se običajno tako vozimo z eno roko. Zelo je zmanjšana</a:t>
            </a:r>
          </a:p>
          <a:p>
            <a:r>
              <a:rPr lang="sl-SI" dirty="0"/>
              <a:t>koncentracija in sama vožnja je zelo nevarna tako za samega kolesarja kot tudi za</a:t>
            </a:r>
          </a:p>
          <a:p>
            <a:r>
              <a:rPr lang="sl-SI" dirty="0"/>
              <a:t>ostale udeležence v prometu.</a:t>
            </a:r>
          </a:p>
          <a:p>
            <a:r>
              <a:rPr lang="sl-SI" dirty="0"/>
              <a:t>Uporaba telefona med kolesarjenjem JE STROGO PREPOVEDANA!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76" y="3140642"/>
            <a:ext cx="4121206" cy="254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Neuporaba luči v večerih ali ponoči</a:t>
            </a:r>
          </a:p>
        </p:txBody>
      </p:sp>
      <p:sp>
        <p:nvSpPr>
          <p:cNvPr id="7" name="Rectangle 6"/>
          <p:cNvSpPr/>
          <p:nvPr/>
        </p:nvSpPr>
        <p:spPr>
          <a:xfrm>
            <a:off x="677334" y="1425074"/>
            <a:ext cx="938987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 večernih urah ali ponoči tema kolesarjem močno zmanjša vidljivost, zato kolo,</a:t>
            </a:r>
          </a:p>
          <a:p>
            <a:r>
              <a:rPr lang="sl-SI" dirty="0"/>
              <a:t>ki ni opremljeno s svetlobnimi telesi ne sme na vožnjo. Kolesar ne vidi varno voziti,</a:t>
            </a:r>
          </a:p>
          <a:p>
            <a:r>
              <a:rPr lang="sl-SI" dirty="0"/>
              <a:t>obenem pa tudi ni vidno ostalim udeležencem v prometu.</a:t>
            </a:r>
          </a:p>
          <a:p>
            <a:r>
              <a:rPr lang="sl-SI" dirty="0"/>
              <a:t>Kolo mora biti opremljeno spredaj z belo lučjo, zadaj z rdečo lučjo in obenem z mačjimi</a:t>
            </a:r>
          </a:p>
          <a:p>
            <a:r>
              <a:rPr lang="sl-SI" dirty="0"/>
              <a:t>očesi oz. kresničkami.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724" y="3227191"/>
            <a:ext cx="3675888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3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297</Words>
  <Application>Microsoft Office PowerPoint</Application>
  <PresentationFormat>Širokozaslonsko</PresentationFormat>
  <Paragraphs>42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PREKRŠKI KOLESARJEV  učenci 5.razreda OŠ Staneta Žagarja Lipnica  mentorica : Tanja Miklavčič-Lukančič,prof.</vt:lpstr>
      <vt:lpstr>Nepravilna smer vožnje</vt:lpstr>
      <vt:lpstr>Vožnja pod vplivom alkohola</vt:lpstr>
      <vt:lpstr>Neupoštevanje prometne signalizacije</vt:lpstr>
      <vt:lpstr>Uporaba mobilnega telefona med vožnjo</vt:lpstr>
      <vt:lpstr>Neuporaba luči v večerih ali ponoči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PREKRŠKI KOLESARJEV  Zala Zupan, 4.a Metka Marcen, 4.a</dc:title>
  <dc:creator>Uporabnik sistema Windows</dc:creator>
  <cp:lastModifiedBy>Tanja Medved</cp:lastModifiedBy>
  <cp:revision>14</cp:revision>
  <dcterms:created xsi:type="dcterms:W3CDTF">2020-03-12T17:09:47Z</dcterms:created>
  <dcterms:modified xsi:type="dcterms:W3CDTF">2020-05-02T10:03:16Z</dcterms:modified>
</cp:coreProperties>
</file>