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3E7F8BE-BEC1-449A-88D9-3D1DFCD10573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02BFB92-6F79-4025-A0B9-9A0347AE452A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91680" y="2780928"/>
            <a:ext cx="5648623" cy="772258"/>
          </a:xfrm>
        </p:spPr>
        <p:txBody>
          <a:bodyPr/>
          <a:lstStyle/>
          <a:p>
            <a:r>
              <a:rPr lang="sl-SI" dirty="0" smtClean="0"/>
              <a:t>Kolesarjenje v naši občini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1008">
            <a:off x="238669" y="491497"/>
            <a:ext cx="3479308" cy="196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603">
            <a:off x="5857688" y="542542"/>
            <a:ext cx="2788043" cy="185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172">
            <a:off x="234936" y="4247095"/>
            <a:ext cx="3680112" cy="19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1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4896544" cy="576064"/>
          </a:xfrm>
        </p:spPr>
        <p:txBody>
          <a:bodyPr/>
          <a:lstStyle/>
          <a:p>
            <a:r>
              <a:rPr lang="sl-SI" dirty="0" smtClean="0"/>
              <a:t>Kolesarske steze v </a:t>
            </a:r>
            <a:r>
              <a:rPr lang="sl-SI" dirty="0" err="1" smtClean="0"/>
              <a:t>celju</a:t>
            </a:r>
            <a:endParaRPr lang="sl-SI" sz="20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Laško</a:t>
            </a:r>
          </a:p>
          <a:p>
            <a:r>
              <a:rPr lang="sl-SI" dirty="0" smtClean="0"/>
              <a:t>Celjska koča</a:t>
            </a:r>
          </a:p>
          <a:p>
            <a:r>
              <a:rPr lang="sl-SI" dirty="0" smtClean="0"/>
              <a:t>Vrbje</a:t>
            </a:r>
          </a:p>
          <a:p>
            <a:r>
              <a:rPr lang="sl-SI" dirty="0" smtClean="0"/>
              <a:t>Viseči most</a:t>
            </a:r>
          </a:p>
          <a:p>
            <a:r>
              <a:rPr lang="sl-SI" dirty="0" smtClean="0"/>
              <a:t>Šmartinsko jezero</a:t>
            </a:r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87" y="1052736"/>
            <a:ext cx="383240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1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9872" y="764704"/>
            <a:ext cx="1440160" cy="638944"/>
          </a:xfrm>
        </p:spPr>
        <p:txBody>
          <a:bodyPr/>
          <a:lstStyle/>
          <a:p>
            <a:r>
              <a:rPr lang="sl-SI" dirty="0" err="1" smtClean="0"/>
              <a:t>lAŠKO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1684784"/>
          </a:xfrm>
        </p:spPr>
        <p:txBody>
          <a:bodyPr/>
          <a:lstStyle/>
          <a:p>
            <a:r>
              <a:rPr lang="sl-SI" dirty="0" smtClean="0"/>
              <a:t>Prikolesarimo do šole . Gremo po Kersnikovi ulici do gimnazije Celje . Potem gremo do parkirišča za Celjsko kočo . Po kolesarski stezi se odpeljemo do hriba . Pot nadaljujemo naravnost po </a:t>
            </a:r>
            <a:r>
              <a:rPr lang="sl-SI" dirty="0" err="1" smtClean="0"/>
              <a:t>asvaltu</a:t>
            </a:r>
            <a:r>
              <a:rPr lang="sl-SI" dirty="0"/>
              <a:t> </a:t>
            </a:r>
            <a:r>
              <a:rPr lang="sl-SI" dirty="0" smtClean="0"/>
              <a:t>. Vozimo se po gozdni </a:t>
            </a:r>
            <a:r>
              <a:rPr lang="sl-SI" dirty="0" err="1" smtClean="0"/>
              <a:t>pokrajni</a:t>
            </a:r>
            <a:r>
              <a:rPr lang="sl-SI" dirty="0" smtClean="0"/>
              <a:t> in mimo travnikov do Laškega . In po isti poti nazaj.</a:t>
            </a:r>
          </a:p>
          <a:p>
            <a:r>
              <a:rPr lang="sl-SI" dirty="0" smtClean="0"/>
              <a:t>NEPRIPOROČAMO JO TISTIM KI IMAJO TEŽAVE Z PLJUČI!!!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15" y="3717032"/>
            <a:ext cx="3590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Rezultat iskanja slik za kolesarska steza celje laš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4" descr="Rezultat iskanja slik za kolesarska steza celje laš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04" y="3501008"/>
            <a:ext cx="30763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71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30752" cy="1143000"/>
          </a:xfrm>
        </p:spPr>
        <p:txBody>
          <a:bodyPr/>
          <a:lstStyle/>
          <a:p>
            <a:r>
              <a:rPr lang="sl-SI" sz="6000" dirty="0" smtClean="0"/>
              <a:t>Šmartinsko jezero</a:t>
            </a:r>
            <a:endParaRPr lang="sl-SI" sz="60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Gremo do </a:t>
            </a:r>
            <a:r>
              <a:rPr lang="sl-SI" dirty="0" err="1" smtClean="0"/>
              <a:t>lidla</a:t>
            </a:r>
            <a:r>
              <a:rPr lang="sl-SI" dirty="0" smtClean="0"/>
              <a:t> v Novi vasi . Tam nas spremlja lesena ograja . Peljemo se pod mostom nad katerim je cesta . Gremo mimo mnogih kmetij in pri kmetiji, ki ima nekaj iz </a:t>
            </a:r>
            <a:r>
              <a:rPr lang="sl-SI" dirty="0" err="1" smtClean="0"/>
              <a:t>kuruze</a:t>
            </a:r>
            <a:r>
              <a:rPr lang="sl-SI" dirty="0" smtClean="0"/>
              <a:t> zapeljemo v levo . Peljemo se po </a:t>
            </a:r>
            <a:r>
              <a:rPr lang="sl-SI" dirty="0" err="1" smtClean="0"/>
              <a:t>asvaltni</a:t>
            </a:r>
            <a:r>
              <a:rPr lang="sl-SI" dirty="0" smtClean="0"/>
              <a:t> cesti dokler ne pridemo do ovinka pri katerem sta na voljo 2 poti mi zapeljemo po makadamski . Ta pot nas pelje skozi gozd do prehoda za </a:t>
            </a:r>
            <a:r>
              <a:rPr lang="sl-SI" dirty="0" err="1" smtClean="0"/>
              <a:t>pesce</a:t>
            </a:r>
            <a:r>
              <a:rPr lang="sl-SI" dirty="0" smtClean="0"/>
              <a:t> . Prečkamo ga in se vozimo skozi gozd in okoli Šmartinskega jezera.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44" y="3356991"/>
            <a:ext cx="2594620" cy="19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93870"/>
            <a:ext cx="281994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Celjska  koča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Gremo po isti poti kot do Laškega dokler ne pridemo do petega podvoza . Tam zavijemo skozenj . Peljemo se po </a:t>
            </a:r>
            <a:r>
              <a:rPr lang="sl-SI" dirty="0" err="1" smtClean="0"/>
              <a:t>asvaltni</a:t>
            </a:r>
            <a:r>
              <a:rPr lang="sl-SI" dirty="0" smtClean="0"/>
              <a:t> vijugasti cesti katera je obkoljena z gozdom . Do vrha se peljemo  po tej cesti.</a:t>
            </a:r>
          </a:p>
          <a:p>
            <a:r>
              <a:rPr lang="sl-SI" dirty="0" smtClean="0"/>
              <a:t>PRIPOROČAMO JO TISTIM KI IMAJO VELIKO IN DOBRO KONDICIJO!!!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520280" cy="15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9407">
            <a:off x="6373877" y="2893020"/>
            <a:ext cx="1888297" cy="268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1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2160240" cy="1080120"/>
          </a:xfrm>
        </p:spPr>
        <p:txBody>
          <a:bodyPr/>
          <a:lstStyle/>
          <a:p>
            <a:r>
              <a:rPr lang="sl-SI" sz="4000" dirty="0" smtClean="0"/>
              <a:t>vrbje</a:t>
            </a:r>
            <a:endParaRPr lang="sl-SI" sz="5400" dirty="0"/>
          </a:p>
        </p:txBody>
      </p:sp>
      <p:sp>
        <p:nvSpPr>
          <p:cNvPr id="4" name="Ograda vsebine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Peljemo se do mestne knjižnice in naravnost do kipa splavarja . Takoj za splavarjem zavijemo desno . Vozimo se naravnost čez 1 prehod za pešce in mimo visečega mosta . Za tem pa se vozimo do konca po gozdnati pokrajini .</a:t>
            </a:r>
          </a:p>
          <a:p>
            <a:pPr marL="0" indent="0">
              <a:buNone/>
            </a:pPr>
            <a:r>
              <a:rPr lang="sl-SI" sz="2000" dirty="0" smtClean="0"/>
              <a:t>PRIPOROČAMO JO TISTIM, KI IMAJO RADI LEPE IN DOLGE IZLETE!</a:t>
            </a:r>
            <a:endParaRPr lang="sl-SI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13054"/>
            <a:ext cx="3672408" cy="276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6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704" y="7707"/>
            <a:ext cx="4392488" cy="1403648"/>
          </a:xfrm>
        </p:spPr>
        <p:txBody>
          <a:bodyPr/>
          <a:lstStyle/>
          <a:p>
            <a:r>
              <a:rPr lang="sl-SI" sz="5400" dirty="0" smtClean="0"/>
              <a:t>Viseči most</a:t>
            </a:r>
            <a:endParaRPr lang="sl-SI" sz="5400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Peljemo se do mestne </a:t>
            </a:r>
            <a:r>
              <a:rPr lang="sl-SI" dirty="0" smtClean="0"/>
              <a:t>knjižnice. </a:t>
            </a:r>
            <a:r>
              <a:rPr lang="sl-SI" dirty="0" smtClean="0"/>
              <a:t>Nato zavijemo desno nato pa </a:t>
            </a:r>
            <a:r>
              <a:rPr lang="sl-SI" dirty="0" smtClean="0"/>
              <a:t>naravnost. </a:t>
            </a:r>
            <a:r>
              <a:rPr lang="sl-SI" dirty="0" smtClean="0"/>
              <a:t>Peljemo se čez </a:t>
            </a:r>
            <a:r>
              <a:rPr lang="sl-SI" dirty="0" smtClean="0"/>
              <a:t>eden </a:t>
            </a:r>
            <a:r>
              <a:rPr lang="sl-SI" dirty="0" smtClean="0"/>
              <a:t>prehod za pešce in prečkamo </a:t>
            </a:r>
            <a:r>
              <a:rPr lang="sl-SI" dirty="0" smtClean="0"/>
              <a:t>dva mostova. </a:t>
            </a:r>
            <a:r>
              <a:rPr lang="sl-SI" dirty="0" smtClean="0"/>
              <a:t>Ko </a:t>
            </a:r>
            <a:r>
              <a:rPr lang="sl-SI" dirty="0" smtClean="0"/>
              <a:t>prečkamo </a:t>
            </a:r>
            <a:r>
              <a:rPr lang="sl-SI" dirty="0" smtClean="0"/>
              <a:t>mostova pridemo na </a:t>
            </a:r>
            <a:r>
              <a:rPr lang="sl-SI" dirty="0" err="1" smtClean="0"/>
              <a:t>makedamsko</a:t>
            </a:r>
            <a:r>
              <a:rPr lang="sl-SI" dirty="0" smtClean="0"/>
              <a:t> cesto, ki nas popelje do visečega </a:t>
            </a:r>
            <a:r>
              <a:rPr lang="sl-SI" dirty="0" smtClean="0"/>
              <a:t>mosta.</a:t>
            </a:r>
            <a:endParaRPr lang="sl-SI" dirty="0" smtClean="0"/>
          </a:p>
          <a:p>
            <a:r>
              <a:rPr lang="sl-SI" dirty="0" smtClean="0"/>
              <a:t>PRIPOROČAMO JO </a:t>
            </a:r>
            <a:r>
              <a:rPr lang="sl-SI" dirty="0" smtClean="0"/>
              <a:t>TISTIM, </a:t>
            </a:r>
            <a:r>
              <a:rPr lang="sl-SI" dirty="0" smtClean="0"/>
              <a:t>KI NIMAJO </a:t>
            </a:r>
            <a:r>
              <a:rPr lang="sl-SI" smtClean="0"/>
              <a:t>RADI </a:t>
            </a:r>
            <a:r>
              <a:rPr lang="sl-SI" smtClean="0"/>
              <a:t>ASFALTNEGA </a:t>
            </a:r>
            <a:r>
              <a:rPr lang="sl-SI" dirty="0" smtClean="0"/>
              <a:t>TERENA!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3048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582144" cy="257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7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319</Words>
  <Application>Microsoft Office PowerPoint</Application>
  <PresentationFormat>Diaprojekcija na zaslonu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Arial Narrow</vt:lpstr>
      <vt:lpstr>Horizont</vt:lpstr>
      <vt:lpstr>Kolesarjenje v naši občini</vt:lpstr>
      <vt:lpstr>Kolesarske steze v celju</vt:lpstr>
      <vt:lpstr>lAŠKO</vt:lpstr>
      <vt:lpstr>Šmartinsko jezero</vt:lpstr>
      <vt:lpstr>Celjska  koča</vt:lpstr>
      <vt:lpstr>vrbje</vt:lpstr>
      <vt:lpstr>Viseči most</vt:lpstr>
    </vt:vector>
  </TitlesOfParts>
  <Company>IV. OŠ Celje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Kolesarjenje v naši občini</dc:title>
  <dc:creator>uporabnik</dc:creator>
  <cp:lastModifiedBy>Skrbnik</cp:lastModifiedBy>
  <cp:revision>16</cp:revision>
  <dcterms:created xsi:type="dcterms:W3CDTF">2019-11-18T15:25:19Z</dcterms:created>
  <dcterms:modified xsi:type="dcterms:W3CDTF">2020-03-15T18:38:37Z</dcterms:modified>
</cp:coreProperties>
</file>