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sldIdLst>
    <p:sldId id="257" r:id="rId2"/>
    <p:sldId id="261" r:id="rId3"/>
    <p:sldId id="262" r:id="rId4"/>
    <p:sldId id="264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4/16/2020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4/16/2020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sl-SI" sz="4400" dirty="0">
                <a:solidFill>
                  <a:schemeClr val="tx1"/>
                </a:solidFill>
              </a:rPr>
              <a:t>Kolesarski projekt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sl-SI" dirty="0">
                <a:solidFill>
                  <a:schemeClr val="tx1"/>
                </a:solidFill>
              </a:rPr>
              <a:t>Benjamin El Mourahal,Anže Kolenc,Vitan Kočevar in Laura Baisajlovič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sl-SI" dirty="0"/>
              <a:t>Najpogostejši prekrški kolesarjev so: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C4001-8EF5-4542-A9CD-0D8F2E633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360" y="2103120"/>
            <a:ext cx="10360840" cy="3849624"/>
          </a:xfrm>
        </p:spPr>
        <p:txBody>
          <a:bodyPr/>
          <a:lstStyle/>
          <a:p>
            <a:r>
              <a:rPr lang="sl-SI" sz="2000" dirty="0"/>
              <a:t>Vožnja v napačni smeri,</a:t>
            </a:r>
          </a:p>
          <a:p>
            <a:r>
              <a:rPr lang="sl-SI" sz="2000" dirty="0"/>
              <a:t>Vožnja brez čelade,</a:t>
            </a:r>
          </a:p>
          <a:p>
            <a:r>
              <a:rPr lang="sl-SI" sz="2000" dirty="0"/>
              <a:t>Vožnja vštric(drug ob drugem),</a:t>
            </a:r>
          </a:p>
          <a:p>
            <a:r>
              <a:rPr lang="sl-SI" sz="2000" dirty="0"/>
              <a:t>Poslušanje glasbe ali uporaaba telefona med vožnjo,</a:t>
            </a:r>
          </a:p>
          <a:p>
            <a:r>
              <a:rPr lang="sl-SI" sz="2000" dirty="0"/>
              <a:t>Vožnja pod vplivom alkohola</a:t>
            </a:r>
          </a:p>
          <a:p>
            <a:r>
              <a:rPr lang="sl-SI" sz="2000" dirty="0"/>
              <a:t>In neupoštevanje signalizacije</a:t>
            </a:r>
            <a:r>
              <a:rPr lang="sl-SI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1E7B49-6555-4D9F-A2ED-E67F95998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820" y="1632394"/>
            <a:ext cx="3596820" cy="23955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B5AE1E-3CB3-40E8-A3BB-04EF4122B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4116858"/>
            <a:ext cx="2283640" cy="22836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9CD982-9E13-4DD9-8334-6AF0D8690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475" y="4140803"/>
            <a:ext cx="1800225" cy="20702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59776B-E5F6-4AD5-9827-3C9A0FB443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562" y="4677653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B2A9A-BA26-4F70-9D37-E8A05D2BD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Zakaj ljudje kršijo predpise?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E1FC9-1A8B-42B1-AE1C-0940625EF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783" y="1920240"/>
            <a:ext cx="10058400" cy="3849624"/>
          </a:xfrm>
        </p:spPr>
        <p:txBody>
          <a:bodyPr>
            <a:normAutofit/>
          </a:bodyPr>
          <a:lstStyle/>
          <a:p>
            <a:r>
              <a:rPr lang="sl-SI" sz="2000" dirty="0"/>
              <a:t>Zato ker:</a:t>
            </a:r>
          </a:p>
          <a:p>
            <a:r>
              <a:rPr lang="sl-SI" sz="2000" dirty="0"/>
              <a:t>Pozabijo na predpise,</a:t>
            </a:r>
          </a:p>
          <a:p>
            <a:r>
              <a:rPr lang="sl-SI" sz="2000" dirty="0"/>
              <a:t>Ni jim mar za predpise,</a:t>
            </a:r>
          </a:p>
          <a:p>
            <a:r>
              <a:rPr lang="sl-SI" sz="2000" dirty="0"/>
              <a:t>In ker ne vejo za določene predpise.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7179AE-A3E2-4207-8191-6165F2915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421" y="1597794"/>
            <a:ext cx="5630779" cy="477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4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5EF1D-0DD2-4CE4-90B9-E20F2C668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Kako bi bilo bolje?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3B956-3052-440F-AF94-B2F9F3442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63" y="2283809"/>
            <a:ext cx="10058400" cy="3849624"/>
          </a:xfrm>
        </p:spPr>
        <p:txBody>
          <a:bodyPr>
            <a:normAutofit/>
          </a:bodyPr>
          <a:lstStyle/>
          <a:p>
            <a:r>
              <a:rPr lang="sl-SI" sz="2000" dirty="0"/>
              <a:t>Tako da:</a:t>
            </a:r>
          </a:p>
          <a:p>
            <a:r>
              <a:rPr lang="sl-SI" sz="2000" dirty="0"/>
              <a:t>Bi vsak kolesar imel čelado na glavi,</a:t>
            </a:r>
          </a:p>
          <a:p>
            <a:r>
              <a:rPr lang="sl-SI" sz="2000" dirty="0"/>
              <a:t>Ne bi uporabljali telefonov med vožnjo,</a:t>
            </a:r>
          </a:p>
          <a:p>
            <a:r>
              <a:rPr lang="sl-SI" sz="2000" dirty="0"/>
              <a:t>In da ne bi vozili kolesa pod vplivom alkohola.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9BCECF-3800-443F-8085-6197FEE18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5453" y="372979"/>
            <a:ext cx="2851484" cy="28514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468A60-186C-432F-A4AE-A0A2D3D00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2600" y="1040126"/>
            <a:ext cx="1517190" cy="1517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DCDFCC-3CBC-4F1A-9C7B-8B265D62B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5453" y="3806747"/>
            <a:ext cx="2332769" cy="24086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956C1F-7609-4487-A4C8-D96B0D5EA7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1947" y="4280188"/>
            <a:ext cx="1519780" cy="15376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D54A10-AAC1-45B0-8BFB-CC9AA8C3CB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9100" y="3994389"/>
            <a:ext cx="3616520" cy="24086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22168E-49B8-4452-8982-5F1E6A5D8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554" y="4520543"/>
            <a:ext cx="1521611" cy="1521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321794-41D6-4888-A043-B3505235DE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8820" y="3987998"/>
            <a:ext cx="2072015" cy="24442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ED82FA-1228-444F-9165-A5A5865EDD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4268" y="4515299"/>
            <a:ext cx="1566863" cy="136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DA2D6C-D632-424A-A533-984D8B0F1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25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VE.pptx" id="{928531FE-40B6-4895-993A-83D26AA1E005}" vid="{C99C5ABD-1620-4AD2-A38C-62625556F38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Širokozaslonsko</PresentationFormat>
  <Paragraphs>19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8" baseType="lpstr">
      <vt:lpstr>Century Gothic</vt:lpstr>
      <vt:lpstr>Garamond</vt:lpstr>
      <vt:lpstr>SavonVTI</vt:lpstr>
      <vt:lpstr>Kolesarski projekt</vt:lpstr>
      <vt:lpstr>Najpogostejši prekrški kolesarjev so:</vt:lpstr>
      <vt:lpstr>Zakaj ljudje kršijo predpise?</vt:lpstr>
      <vt:lpstr>Kako bi bilo bolje?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2020-03-22T12:43:33Z</dcterms:created>
  <dcterms:modified xsi:type="dcterms:W3CDTF">2020-04-16T04:35:42Z</dcterms:modified>
</cp:coreProperties>
</file>